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9"/>
  </p:notesMasterIdLst>
  <p:handoutMasterIdLst>
    <p:handoutMasterId r:id="rId10"/>
  </p:handoutMasterIdLst>
  <p:sldIdLst>
    <p:sldId id="256" r:id="rId3"/>
    <p:sldId id="257" r:id="rId4"/>
    <p:sldId id="258" r:id="rId5"/>
    <p:sldId id="259" r:id="rId6"/>
    <p:sldId id="260" r:id="rId7"/>
    <p:sldId id="261" r:id="rId8"/>
  </p:sldIdLst>
  <p:sldSz cx="9144000" cy="6858000" type="screen4x3"/>
  <p:notesSz cx="6858000" cy="9144000"/>
  <p:custDataLst>
    <p:tags r:id="rId1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014" autoAdjust="0"/>
    <p:restoredTop sz="94614" autoAdjust="0"/>
  </p:normalViewPr>
  <p:slideViewPr>
    <p:cSldViewPr>
      <p:cViewPr varScale="1">
        <p:scale>
          <a:sx n="69" d="100"/>
          <a:sy n="69" d="100"/>
        </p:scale>
        <p:origin x="1184"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p:scale>
          <a:sx n="110" d="100"/>
          <a:sy n="110" d="100"/>
        </p:scale>
        <p:origin x="1420"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F7BAB-FE4F-4FE3-BCA4-0E6736528A27}" type="datetimeFigureOut">
              <a:rPr lang="de-CH" smtClean="0"/>
              <a:t>15.11.2018</a:t>
            </a:fld>
            <a:endParaRPr lang="de-CH"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0F697B-B19B-493E-BFBE-2CC9D8026149}" type="slidenum">
              <a:rPr lang="de-CH" smtClean="0"/>
              <a:t>‹Nr.›</a:t>
            </a:fld>
            <a:endParaRPr lang="de-CH" dirty="0"/>
          </a:p>
        </p:txBody>
      </p:sp>
    </p:spTree>
    <p:extLst>
      <p:ext uri="{BB962C8B-B14F-4D97-AF65-F5344CB8AC3E}">
        <p14:creationId xmlns:p14="http://schemas.microsoft.com/office/powerpoint/2010/main" val="337671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0D694-18A6-4FE4-B54B-9F766E96468E}" type="datetimeFigureOut">
              <a:rPr lang="de-CH" smtClean="0"/>
              <a:t>15.11.2018</a:t>
            </a:fld>
            <a:endParaRPr lang="de-CH"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E6980-CF00-46A2-B65F-C8F09C97FE1C}" type="slidenum">
              <a:rPr lang="de-CH" smtClean="0"/>
              <a:t>‹Nr.›</a:t>
            </a:fld>
            <a:endParaRPr lang="de-CH" dirty="0"/>
          </a:p>
        </p:txBody>
      </p:sp>
    </p:spTree>
    <p:extLst>
      <p:ext uri="{BB962C8B-B14F-4D97-AF65-F5344CB8AC3E}">
        <p14:creationId xmlns:p14="http://schemas.microsoft.com/office/powerpoint/2010/main" val="36231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Sehr geehrte Damen und Herren</a:t>
            </a:r>
          </a:p>
          <a:p>
            <a:r>
              <a:rPr lang="de-CH" dirty="0" smtClean="0"/>
              <a:t>Die Konferenz der Schweizer Denkmalpflegerinnen und Denkmalpfleger möchte Sie ganz herzlich begrüssen. Als deren Präsident freue ich mich sehr, dass so viele Interessierte an diesem im</a:t>
            </a:r>
            <a:r>
              <a:rPr lang="de-CH" baseline="0" dirty="0" smtClean="0"/>
              <a:t> </a:t>
            </a:r>
            <a:r>
              <a:rPr lang="de-CH" baseline="0" dirty="0" err="1" smtClean="0"/>
              <a:t>Kulturerbejahr</a:t>
            </a:r>
            <a:r>
              <a:rPr lang="de-CH" baseline="0" dirty="0" smtClean="0"/>
              <a:t> späten Anlass die Zeit und Musse finden, einen Tag über ein Thema vertiefter nachzudenken.</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1</a:t>
            </a:fld>
            <a:endParaRPr lang="de-CH" dirty="0"/>
          </a:p>
        </p:txBody>
      </p:sp>
    </p:spTree>
    <p:extLst>
      <p:ext uri="{BB962C8B-B14F-4D97-AF65-F5344CB8AC3E}">
        <p14:creationId xmlns:p14="http://schemas.microsoft.com/office/powerpoint/2010/main" val="25211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Ich darf mich kurz vorstellen: mein</a:t>
            </a:r>
            <a:r>
              <a:rPr lang="de-CH" baseline="0" dirty="0" smtClean="0"/>
              <a:t> Name ist Reto Nussbaumer und ich bin in Zug geboren und aufgewachsen. Sie sehen hier die Kleinstadtidylle am </a:t>
            </a:r>
            <a:r>
              <a:rPr lang="de-CH" baseline="0" dirty="0" err="1" smtClean="0"/>
              <a:t>Zugersee</a:t>
            </a:r>
            <a:r>
              <a:rPr lang="de-CH" baseline="0" dirty="0" smtClean="0"/>
              <a:t> mit der Rigi und dem Pilatus im Hintergrund – und etwas </a:t>
            </a:r>
            <a:r>
              <a:rPr lang="de-CH" baseline="0" dirty="0" smtClean="0"/>
              <a:t>kontrastreicher </a:t>
            </a:r>
            <a:r>
              <a:rPr lang="de-CH" baseline="0" dirty="0" smtClean="0"/>
              <a:t>Bebauung im Vordergrund. Im Mittelgrund links befindet sich übrigens die Altstadt von Zug.</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2</a:t>
            </a:fld>
            <a:endParaRPr lang="de-CH" dirty="0"/>
          </a:p>
        </p:txBody>
      </p:sp>
    </p:spTree>
    <p:extLst>
      <p:ext uri="{BB962C8B-B14F-4D97-AF65-F5344CB8AC3E}">
        <p14:creationId xmlns:p14="http://schemas.microsoft.com/office/powerpoint/2010/main" val="81141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Ich</a:t>
            </a:r>
            <a:r>
              <a:rPr lang="de-CH" baseline="0" dirty="0" smtClean="0"/>
              <a:t> bin also ein in der Innerschweiz aufgewachsener und katholisch sozialisierter Mensch. Aufgewachsen in diesem Haus – Baumeisterarchitektur – und brav mit der Familie jeden Sonntag in die </a:t>
            </a:r>
            <a:r>
              <a:rPr lang="de-CH" baseline="0" dirty="0" err="1" smtClean="0"/>
              <a:t>Guthirt</a:t>
            </a:r>
            <a:r>
              <a:rPr lang="de-CH" baseline="0" dirty="0" smtClean="0"/>
              <a:t>-Kirche gegangen – Neues Bauen. In die Primarschule ins Schulhaus </a:t>
            </a:r>
            <a:r>
              <a:rPr lang="de-CH" baseline="0" dirty="0" err="1" smtClean="0"/>
              <a:t>Burgbach</a:t>
            </a:r>
            <a:r>
              <a:rPr lang="de-CH" baseline="0" dirty="0" smtClean="0"/>
              <a:t> – Historismus – und ins Gymnasium an die </a:t>
            </a:r>
            <a:r>
              <a:rPr lang="de-CH" baseline="0" dirty="0" err="1" smtClean="0"/>
              <a:t>Kanti</a:t>
            </a:r>
            <a:r>
              <a:rPr lang="de-CH" baseline="0" dirty="0" smtClean="0"/>
              <a:t> Zug – Nachkriegsmoderne. Nach wie vor wohnhaft in Zug ging ich an die Uni Zürich – Späthistorismus/Heimatstil und wurde dann selbständig mit einem Atelier in der </a:t>
            </a:r>
            <a:r>
              <a:rPr lang="de-CH" baseline="0" dirty="0" err="1" smtClean="0"/>
              <a:t>Untermüli</a:t>
            </a:r>
            <a:r>
              <a:rPr lang="de-CH" baseline="0" dirty="0" smtClean="0"/>
              <a:t> in Zug – Historismus. Ich bezog eine Wohnung in der Neustadt – Baumeisterarchitektur und absolvierte mein MAS an der ETH in Zürich – Klassizismus. Und seit 12 Jahren arbeite ich in Aarau bei der Kantonalen Denkmalpflege in einem Sichtbetongebäude aus dem Jahre 2003 – ich nenne das jetzt mal Spätbrutalismus.</a:t>
            </a:r>
          </a:p>
          <a:p>
            <a:r>
              <a:rPr lang="de-CH" baseline="0" dirty="0" smtClean="0"/>
              <a:t>Und interessanterweise haben fast alle Gebäude einen Schutzstatus – von gar nicht im Inventar bis zu kantonal geschützt.</a:t>
            </a:r>
          </a:p>
          <a:p>
            <a:r>
              <a:rPr lang="de-CH" baseline="0" dirty="0" smtClean="0"/>
              <a:t>Ist das jetzt Heimat für mich – definiere ich jetzt meine Identität über diese Gebäude</a:t>
            </a:r>
            <a:r>
              <a:rPr lang="de-CH" baseline="0" dirty="0" smtClean="0"/>
              <a:t>? Das jedenfalls behaupten wir Denkmalpfleger</a:t>
            </a:r>
            <a:r>
              <a:rPr lang="de-CH" dirty="0" smtClean="0"/>
              <a:t> seit Jahrzehnten – dass die uns vertrauten Gebäude, die geschützten Objekte uns Heimat vermitteln und Identität stiften.</a:t>
            </a:r>
            <a:r>
              <a:rPr lang="de-CH" baseline="0" dirty="0" smtClean="0"/>
              <a:t> </a:t>
            </a:r>
            <a:r>
              <a:rPr lang="de-CH" baseline="0" dirty="0" smtClean="0"/>
              <a:t>Mittlerweile wohne ich seit 11 Jahren in Zürich.</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3</a:t>
            </a:fld>
            <a:endParaRPr lang="de-CH" dirty="0"/>
          </a:p>
        </p:txBody>
      </p:sp>
    </p:spTree>
    <p:extLst>
      <p:ext uri="{BB962C8B-B14F-4D97-AF65-F5344CB8AC3E}">
        <p14:creationId xmlns:p14="http://schemas.microsoft.com/office/powerpoint/2010/main" val="126043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Hier</a:t>
            </a:r>
            <a:r>
              <a:rPr lang="de-CH" baseline="0" dirty="0" smtClean="0"/>
              <a:t> der offizielle Auftritt der Stadt. Ist meine Heimat jetzt in Zug – oder in Zürich oder gar im Aargau, wo ich seit 12 Jahren arbeite und fast die meiste Zeit unter der Woche verbringe</a:t>
            </a:r>
            <a:r>
              <a:rPr lang="de-CH" baseline="0" dirty="0" smtClean="0"/>
              <a:t>? Habe ich gar</a:t>
            </a:r>
            <a:r>
              <a:rPr lang="de-CH" dirty="0" smtClean="0"/>
              <a:t> mehrere Heimaten und – jetzt wird's pathologisch – gar mehrere Identitäten? </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4</a:t>
            </a:fld>
            <a:endParaRPr lang="de-CH" dirty="0"/>
          </a:p>
        </p:txBody>
      </p:sp>
    </p:spTree>
    <p:extLst>
      <p:ext uri="{BB962C8B-B14F-4D97-AF65-F5344CB8AC3E}">
        <p14:creationId xmlns:p14="http://schemas.microsoft.com/office/powerpoint/2010/main" val="24092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 hatten es frühere Generationen</a:t>
            </a:r>
            <a:r>
              <a:rPr lang="de-CH" baseline="0" dirty="0" smtClean="0"/>
              <a:t> vielleicht einfacher. Im Schweizer Dialekt steht für das </a:t>
            </a:r>
            <a:r>
              <a:rPr lang="de-CH" baseline="0" dirty="0" err="1" smtClean="0"/>
              <a:t>Heimetli</a:t>
            </a:r>
            <a:r>
              <a:rPr lang="de-CH" baseline="0" dirty="0" smtClean="0"/>
              <a:t> sogar das eigentliche Wohnhaus – sei es in der Sehnsuchtskulisse des Bauernhauses mit den Geranien (übrigens ein Import aus Afrika, ganz exklusiv bereits im 17. Jahrhundert, die grosse Breitenentfaltung ab Mitte des 19. Jahrhunderts) mit der entsprechenden </a:t>
            </a:r>
            <a:r>
              <a:rPr lang="de-CH" baseline="0" dirty="0" err="1" smtClean="0"/>
              <a:t>Ländlermusik</a:t>
            </a:r>
            <a:r>
              <a:rPr lang="de-CH" baseline="0" dirty="0" smtClean="0"/>
              <a:t>, eine Ferienwohnung in </a:t>
            </a:r>
            <a:r>
              <a:rPr lang="de-CH" baseline="0" dirty="0" err="1" smtClean="0"/>
              <a:t>Samnaun</a:t>
            </a:r>
            <a:r>
              <a:rPr lang="de-CH" baseline="0" dirty="0" smtClean="0"/>
              <a:t>, ein Wohnprojekt im </a:t>
            </a:r>
            <a:r>
              <a:rPr lang="de-CH" baseline="0" dirty="0" err="1" smtClean="0"/>
              <a:t>Toggenburg</a:t>
            </a:r>
            <a:r>
              <a:rPr lang="de-CH" baseline="0" dirty="0" smtClean="0"/>
              <a:t> oder eine </a:t>
            </a:r>
            <a:r>
              <a:rPr lang="de-CH" baseline="0" dirty="0" err="1" smtClean="0"/>
              <a:t>Apérobar</a:t>
            </a:r>
            <a:r>
              <a:rPr lang="de-CH" baseline="0" dirty="0" smtClean="0"/>
              <a:t> in Belp. Ist das die Heimat, die wir Denkmalpflegenden meinen?</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5</a:t>
            </a:fld>
            <a:endParaRPr lang="de-CH" dirty="0"/>
          </a:p>
        </p:txBody>
      </p:sp>
    </p:spTree>
    <p:extLst>
      <p:ext uri="{BB962C8B-B14F-4D97-AF65-F5344CB8AC3E}">
        <p14:creationId xmlns:p14="http://schemas.microsoft.com/office/powerpoint/2010/main" val="218308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Denkmäler haben eins gemein – sie sind in der Regel ortsgebunden.</a:t>
            </a:r>
            <a:r>
              <a:rPr lang="de-CH" baseline="0" dirty="0" smtClean="0"/>
              <a:t> Und daher rührt unser Narrativ, dass das, was immer schon da war, um uns herum war seit klein auf, Identität stiftet und Heimat vermittelt – und daher zu erhalten ist. Doch heute kommt ein neuer Player mit ins Spiel – die Mobilität. Sie bringt den Faktor der Ortsungebundenheit ins Spiel. Wie damit umgehen? Ist die spät- oder nachmoderne Gesellschaft noch auf die Denkmäler als Identitäts- und Heimat-Katalysatoren angewiesen? Funktioniert das Narrativ der Denkmalpflegenden – das mittlerweile direkt in die Politik und die Debatten eingeflossen ist – hier ein Beispiel aus dem Kanton Zug aus der Debatte um die Schwächung der Denkmalpflege. Brauchen wir, die Denkmalpflege, bzw. die Gesellschaft eine neue Erzählung? Darüber wollen wir einen Tag nachdenken – ich freue mich auf unsere Referentinnen Referenten und werde zum Abschluss des heutigen Kongressen noch einmal das Wort an Sie richten.</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6</a:t>
            </a:fld>
            <a:endParaRPr lang="de-CH" dirty="0"/>
          </a:p>
        </p:txBody>
      </p:sp>
    </p:spTree>
    <p:extLst>
      <p:ext uri="{BB962C8B-B14F-4D97-AF65-F5344CB8AC3E}">
        <p14:creationId xmlns:p14="http://schemas.microsoft.com/office/powerpoint/2010/main" val="1753335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tags" Target="../tags/tag36.xml"/><Relationship Id="rId7"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tags" Target="../tags/tag27.xml"/><Relationship Id="rId7" Type="http://schemas.openxmlformats.org/officeDocument/2006/relationships/image" Target="../media/image3.w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wmf"/><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3" name="Inhaltsplatzhalter 2"/>
          <p:cNvSpPr>
            <a:spLocks noGrp="1"/>
          </p:cNvSpPr>
          <p:nvPr>
            <p:ph idx="1"/>
            <p:custDataLst>
              <p:tags r:id="rId2"/>
            </p:custDataLst>
          </p:nvPr>
        </p:nvSpPr>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47888" indent="-360000" defTabSz="720000">
              <a:spcBef>
                <a:spcPts val="0"/>
              </a:spcBef>
              <a:spcAft>
                <a:spcPts val="600"/>
              </a:spcAft>
              <a:buFont typeface="Arial" pitchFamily="34" charset="0"/>
              <a:buChar char="&gt;"/>
              <a:tabLst/>
              <a:defRPr sz="1700">
                <a:latin typeface="+mj-lt"/>
              </a:defRPr>
            </a:lvl6pPr>
            <a:lvl7pPr marL="2520000"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15551819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folie mit Bild MMZ">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sp>
        <p:nvSpPr>
          <p:cNvPr id="5" name="Textfeld 4"/>
          <p:cNvSpPr txBox="1"/>
          <p:nvPr>
            <p:custDataLst>
              <p:tags r:id="rId1"/>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129360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folie MMZ">
    <p:spTree>
      <p:nvGrpSpPr>
        <p:cNvPr id="1" name=""/>
        <p:cNvGrpSpPr/>
        <p:nvPr/>
      </p:nvGrpSpPr>
      <p:grpSpPr>
        <a:xfrm>
          <a:off x="0" y="0"/>
          <a:ext cx="0" cy="0"/>
          <a:chOff x="0" y="0"/>
          <a:chExt cx="0" cy="0"/>
        </a:xfrm>
      </p:grpSpPr>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863614"/>
            <a:ext cx="9162000" cy="5031657"/>
          </a:xfrm>
          <a:prstGeom prst="rect">
            <a:avLst/>
          </a:prstGeom>
        </p:spPr>
      </p:pic>
      <p:sp>
        <p:nvSpPr>
          <p:cNvPr id="7" name="Textfeld 6"/>
          <p:cNvSpPr txBox="1"/>
          <p:nvPr>
            <p:custDataLst>
              <p:tags r:id="rId1"/>
            </p:custDataLst>
          </p:nvPr>
        </p:nvSpPr>
        <p:spPr>
          <a:xfrm>
            <a:off x="900000" y="2273097"/>
            <a:ext cx="8880764" cy="1049005"/>
          </a:xfrm>
          <a:prstGeom prst="rect">
            <a:avLst/>
          </a:prstGeom>
          <a:noFill/>
        </p:spPr>
        <p:txBody>
          <a:bodyPr wrap="square" lIns="0" tIns="0" rIns="0" bIns="0" rtlCol="0">
            <a:spAutoFit/>
          </a:bodyPr>
          <a:lstStyle/>
          <a:p>
            <a:pPr>
              <a:spcAft>
                <a:spcPts val="1700"/>
              </a:spcAft>
            </a:pPr>
            <a:r>
              <a:rPr lang="de-CH" sz="2700" b="1" smtClean="0">
                <a:solidFill>
                  <a:schemeClr val="bg1"/>
                </a:solidFill>
              </a:rPr>
              <a:t>Begrüssund
</a:t>
            </a:r>
            <a:endParaRPr lang="de-CH" sz="2700" b="1" dirty="0" smtClean="0">
              <a:solidFill>
                <a:schemeClr val="bg1"/>
              </a:solidFill>
            </a:endParaRPr>
          </a:p>
        </p:txBody>
      </p:sp>
      <p:sp>
        <p:nvSpPr>
          <p:cNvPr id="8" name="Textfeld 7"/>
          <p:cNvSpPr txBox="1"/>
          <p:nvPr>
            <p:custDataLst>
              <p:tags r:id="rId2"/>
            </p:custDataLst>
          </p:nvPr>
        </p:nvSpPr>
        <p:spPr>
          <a:xfrm>
            <a:off x="899592" y="2907800"/>
            <a:ext cx="7560000" cy="830997"/>
          </a:xfrm>
          <a:prstGeom prst="rect">
            <a:avLst/>
          </a:prstGeom>
          <a:noFill/>
        </p:spPr>
        <p:txBody>
          <a:bodyPr wrap="square" lIns="0" tIns="0" rIns="0" bIns="0" rtlCol="0">
            <a:spAutoFit/>
          </a:bodyPr>
          <a:lstStyle/>
          <a:p>
            <a:pPr>
              <a:spcAft>
                <a:spcPts val="0"/>
              </a:spcAft>
            </a:pPr>
            <a:r>
              <a:rPr lang="de-CH" sz="2700" b="1" smtClean="0">
                <a:solidFill>
                  <a:schemeClr val="tx1"/>
                </a:solidFill>
              </a:rPr>
              <a:t>Reto Nussbaumer, Denkmalpfleger des Kantons Aargau </a:t>
            </a:r>
            <a:endParaRPr lang="de-CH" sz="2700" b="1" dirty="0" smtClean="0">
              <a:solidFill>
                <a:schemeClr val="tx1"/>
              </a:solidFill>
            </a:endParaRPr>
          </a:p>
        </p:txBody>
      </p:sp>
      <p:sp>
        <p:nvSpPr>
          <p:cNvPr id="9" name="Textfeld 8"/>
          <p:cNvSpPr txBox="1"/>
          <p:nvPr>
            <p:custDataLst>
              <p:tags r:id="rId3"/>
            </p:custDataLst>
          </p:nvPr>
        </p:nvSpPr>
        <p:spPr>
          <a:xfrm>
            <a:off x="900000" y="3992400"/>
            <a:ext cx="43282" cy="184666"/>
          </a:xfrm>
          <a:prstGeom prst="rect">
            <a:avLst/>
          </a:prstGeom>
          <a:noFill/>
        </p:spPr>
        <p:txBody>
          <a:bodyPr wrap="none" lIns="0" tIns="0" rIns="0" bIns="0" rtlCol="0">
            <a:spAutoFit/>
          </a:bodyPr>
          <a:lstStyle/>
          <a:p>
            <a:pPr>
              <a:spcAft>
                <a:spcPts val="1400"/>
              </a:spcAft>
            </a:pPr>
            <a:r>
              <a:rPr lang="de-CH" sz="1200" b="1" smtClean="0">
                <a:solidFill>
                  <a:schemeClr val="tx1"/>
                </a:solidFill>
              </a:rPr>
              <a:t> </a:t>
            </a:r>
            <a:endParaRPr lang="de-CH" sz="1200" b="1" dirty="0" smtClean="0">
              <a:solidFill>
                <a:schemeClr val="tx1"/>
              </a:solidFill>
            </a:endParaRPr>
          </a:p>
        </p:txBody>
      </p:sp>
      <p:sp>
        <p:nvSpPr>
          <p:cNvPr id="10" name="Textfeld 9"/>
          <p:cNvSpPr txBox="1"/>
          <p:nvPr>
            <p:custDataLst>
              <p:tags r:id="rId4"/>
            </p:custDataLst>
          </p:nvPr>
        </p:nvSpPr>
        <p:spPr>
          <a:xfrm>
            <a:off x="900000" y="3992400"/>
            <a:ext cx="4712400" cy="276999"/>
          </a:xfrm>
          <a:prstGeom prst="rect">
            <a:avLst/>
          </a:prstGeom>
          <a:noFill/>
        </p:spPr>
        <p:txBody>
          <a:bodyPr wrap="square" rtlCol="0">
            <a:spAutoFit/>
          </a:bodyPr>
          <a:lstStyle/>
          <a:p>
            <a:r>
              <a:rPr lang="de-CH" sz="1200" b="1" smtClean="0"/>
              <a:t>16. November 2018</a:t>
            </a:r>
            <a:endParaRPr lang="de-CH" sz="1200" b="1" dirty="0"/>
          </a:p>
        </p:txBody>
      </p:sp>
      <p:sp>
        <p:nvSpPr>
          <p:cNvPr id="12" name="Textfeld 11"/>
          <p:cNvSpPr txBox="1"/>
          <p:nvPr>
            <p:custDataLst>
              <p:tags r:id="rId5"/>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143357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haltsverzeichnis MMZ">
    <p:spTree>
      <p:nvGrpSpPr>
        <p:cNvPr id="1" name=""/>
        <p:cNvGrpSpPr/>
        <p:nvPr/>
      </p:nvGrpSpPr>
      <p:grpSpPr>
        <a:xfrm>
          <a:off x="0" y="0"/>
          <a:ext cx="0" cy="0"/>
          <a:chOff x="0" y="0"/>
          <a:chExt cx="0" cy="0"/>
        </a:xfrm>
      </p:grpSpPr>
      <p:sp>
        <p:nvSpPr>
          <p:cNvPr id="3" name="Foliennummernplatzhalter 2"/>
          <p:cNvSpPr>
            <a:spLocks noGrp="1"/>
          </p:cNvSpPr>
          <p:nvPr>
            <p:ph type="sldNum" sz="quarter" idx="10"/>
            <p:custDataLst>
              <p:tags r:id="rId1"/>
            </p:custDataLst>
          </p:nvPr>
        </p:nvSpPr>
        <p:spPr/>
        <p:txBody>
          <a:bodyPr/>
          <a:lstStyle/>
          <a:p>
            <a:fld id="{7D5615F9-FF83-43FC-8FF3-D35B6D287C06}" type="slidenum">
              <a:rPr lang="de-CH" smtClean="0"/>
              <a:t>‹Nr.›</a:t>
            </a:fld>
            <a:endParaRPr lang="de-CH" dirty="0"/>
          </a:p>
        </p:txBody>
      </p:sp>
      <p:sp>
        <p:nvSpPr>
          <p:cNvPr id="4" name="Textfeld 3"/>
          <p:cNvSpPr txBox="1"/>
          <p:nvPr>
            <p:custDataLst>
              <p:tags r:id="rId2"/>
            </p:custDataLst>
          </p:nvPr>
        </p:nvSpPr>
        <p:spPr>
          <a:xfrm>
            <a:off x="899591" y="1259998"/>
            <a:ext cx="3000821" cy="415498"/>
          </a:xfrm>
          <a:prstGeom prst="rect">
            <a:avLst/>
          </a:prstGeom>
          <a:noFill/>
        </p:spPr>
        <p:txBody>
          <a:bodyPr wrap="none" lIns="0" tIns="0" rIns="0" bIns="0" rtlCol="0">
            <a:spAutoFit/>
          </a:bodyPr>
          <a:lstStyle/>
          <a:p>
            <a:pPr marL="0" marR="0" indent="0" algn="l" defTabSz="720000" rtl="0" eaLnBrk="1" fontAlgn="auto" latinLnBrk="0" hangingPunct="1">
              <a:lnSpc>
                <a:spcPct val="100000"/>
              </a:lnSpc>
              <a:spcBef>
                <a:spcPts val="0"/>
              </a:spcBef>
              <a:spcAft>
                <a:spcPts val="0"/>
              </a:spcAft>
              <a:buClrTx/>
              <a:buSzTx/>
              <a:buFontTx/>
              <a:buNone/>
              <a:tabLst/>
              <a:defRPr/>
            </a:pPr>
            <a:r>
              <a:rPr lang="de-CH" sz="2700" b="1" kern="1200" smtClean="0">
                <a:solidFill>
                  <a:srgbClr val="0096DF"/>
                </a:solidFill>
                <a:latin typeface="Arial" pitchFamily="34" charset="0"/>
                <a:ea typeface="+mn-ea"/>
                <a:cs typeface="Arial" pitchFamily="34" charset="0"/>
              </a:rPr>
              <a:t>Inhaltsverzeichnis</a:t>
            </a:r>
            <a:endParaRPr lang="de-CH" sz="2700" b="1" kern="1200" dirty="0" smtClean="0">
              <a:solidFill>
                <a:srgbClr val="0096DF"/>
              </a:solidFill>
              <a:latin typeface="Arial" pitchFamily="34" charset="0"/>
              <a:ea typeface="+mn-ea"/>
              <a:cs typeface="Arial" pitchFamily="34" charset="0"/>
            </a:endParaRPr>
          </a:p>
        </p:txBody>
      </p:sp>
      <p:sp>
        <p:nvSpPr>
          <p:cNvPr id="5" name="Textplatzhalter 5"/>
          <p:cNvSpPr>
            <a:spLocks noGrp="1"/>
          </p:cNvSpPr>
          <p:nvPr>
            <p:ph type="body" sz="quarter" idx="11" hasCustomPrompt="1"/>
            <p:custDataLst>
              <p:tags r:id="rId3"/>
            </p:custDataLst>
          </p:nvPr>
        </p:nvSpPr>
        <p:spPr>
          <a:xfrm>
            <a:off x="900113" y="1872000"/>
            <a:ext cx="7559675" cy="4266000"/>
          </a:xfrm>
        </p:spPr>
        <p:txBody>
          <a:bodyPr/>
          <a:lstStyle>
            <a:lvl1pPr marL="360000" indent="-360000" defTabSz="720000">
              <a:buFontTx/>
              <a:buNone/>
              <a:defRPr/>
            </a:lvl1pPr>
            <a:lvl2pPr marL="900000" indent="-541338" defTabSz="720000">
              <a:buFontTx/>
              <a:buNone/>
              <a:defRPr/>
            </a:lvl2pPr>
            <a:lvl3pPr marL="719137" indent="0" defTabSz="720000">
              <a:buFontTx/>
              <a:buNone/>
              <a:defRPr/>
            </a:lvl3pPr>
            <a:lvl4pPr marL="1080000" indent="0" defTabSz="720000">
              <a:buFontTx/>
              <a:buNone/>
              <a:defRPr/>
            </a:lvl4pPr>
            <a:lvl5pPr marL="1438275" indent="0" defTabSz="720000">
              <a:buFontTx/>
              <a:buNone/>
              <a:defRPr/>
            </a:lvl5pPr>
            <a:lvl6pPr marL="1800000" indent="0" defTabSz="900000">
              <a:spcBef>
                <a:spcPts val="0"/>
              </a:spcBef>
              <a:spcAft>
                <a:spcPts val="600"/>
              </a:spcAft>
              <a:buNone/>
              <a:defRPr/>
            </a:lvl6pPr>
            <a:lvl7pPr marL="2160000" indent="0" defTabSz="900000">
              <a:spcBef>
                <a:spcPts val="0"/>
              </a:spcBef>
              <a:spcAft>
                <a:spcPts val="600"/>
              </a:spcAft>
              <a:buNone/>
              <a:defRPr/>
            </a:lvl7pPr>
            <a:lvl8pPr marL="2520000" indent="0" defTabSz="900000">
              <a:spcBef>
                <a:spcPts val="0"/>
              </a:spcBef>
              <a:spcAft>
                <a:spcPts val="600"/>
              </a:spcAft>
              <a:buNone/>
              <a:defRPr/>
            </a:lvl8pPr>
            <a:lvl9pPr marL="2880000" indent="0" defTabSz="900000">
              <a:spcBef>
                <a:spcPts val="0"/>
              </a:spcBef>
              <a:spcAft>
                <a:spcPts val="600"/>
              </a:spcAft>
              <a:buNone/>
              <a:defRPr/>
            </a:lvl9pPr>
          </a:lstStyle>
          <a:p>
            <a:pPr lvl="0"/>
            <a:r>
              <a:rPr lang="de-CH" smtClean="0"/>
              <a:t>Inhaltsverzeichnis wird automatisch erstellt</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smtClean="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spTree>
    <p:extLst>
      <p:ext uri="{BB962C8B-B14F-4D97-AF65-F5344CB8AC3E}">
        <p14:creationId xmlns:p14="http://schemas.microsoft.com/office/powerpoint/2010/main" val="165767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custDataLst>
              <p:tags r:id="rId1"/>
            </p:custDataLst>
          </p:nvPr>
        </p:nvSpPr>
        <p:spPr>
          <a:xfrm>
            <a:off x="900000" y="1251751"/>
            <a:ext cx="7560000" cy="4886249"/>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3538"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720000">
              <a:spcBef>
                <a:spcPts val="0"/>
              </a:spcBef>
              <a:spcAft>
                <a:spcPts val="600"/>
              </a:spcAft>
              <a:buFont typeface="Arial" pitchFamily="34" charset="0"/>
              <a:buChar char="&gt;"/>
              <a:tabLst/>
              <a:defRPr sz="1700">
                <a:latin typeface="+mj-lt"/>
              </a:defRPr>
            </a:lvl6pPr>
            <a:lvl7pPr marL="2513013"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CH" dirty="0" smtClean="0"/>
              <a:t>Erste Ebene</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2" name="Foliennummernplatzhalter 1"/>
          <p:cNvSpPr>
            <a:spLocks noGrp="1"/>
          </p:cNvSpPr>
          <p:nvPr>
            <p:ph type="sldNum" sz="quarter" idx="10"/>
            <p:custDataLst>
              <p:tags r:id="rId2"/>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385154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ollflächiges Bild">
    <p:spTree>
      <p:nvGrpSpPr>
        <p:cNvPr id="1" name=""/>
        <p:cNvGrpSpPr/>
        <p:nvPr/>
      </p:nvGrpSpPr>
      <p:grpSpPr>
        <a:xfrm>
          <a:off x="0" y="0"/>
          <a:ext cx="0" cy="0"/>
          <a:chOff x="0" y="0"/>
          <a:chExt cx="0" cy="0"/>
        </a:xfrm>
      </p:grpSpPr>
      <p:sp>
        <p:nvSpPr>
          <p:cNvPr id="5" name="Bildplatzhalter 4"/>
          <p:cNvSpPr>
            <a:spLocks noGrp="1"/>
          </p:cNvSpPr>
          <p:nvPr>
            <p:ph type="pic" sz="quarter" idx="10"/>
            <p:custDataLst>
              <p:tags r:id="rId1"/>
            </p:custDataLst>
          </p:nvPr>
        </p:nvSpPr>
        <p:spPr>
          <a:xfrm>
            <a:off x="0" y="1"/>
            <a:ext cx="9144000" cy="6412182"/>
          </a:xfrm>
        </p:spPr>
        <p:txBody>
          <a:bodyPr/>
          <a:lstStyle/>
          <a:p>
            <a:r>
              <a:rPr lang="de-DE" smtClean="0"/>
              <a:t>Bild durch Klicken auf Symbol hinzufügen</a:t>
            </a:r>
            <a:endParaRPr lang="de-CH"/>
          </a:p>
        </p:txBody>
      </p:sp>
      <p:sp>
        <p:nvSpPr>
          <p:cNvPr id="2" name="Foliennummernplatzhalter 1"/>
          <p:cNvSpPr>
            <a:spLocks noGrp="1"/>
          </p:cNvSpPr>
          <p:nvPr>
            <p:ph type="sldNum" sz="quarter" idx="11"/>
            <p:custDataLst>
              <p:tags r:id="rId2"/>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1030076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7" name="Inhaltsplatzhalter 2"/>
          <p:cNvSpPr>
            <a:spLocks noGrp="1"/>
          </p:cNvSpPr>
          <p:nvPr>
            <p:ph idx="1"/>
            <p:custDataLst>
              <p:tags r:id="rId2"/>
            </p:custDataLst>
          </p:nvPr>
        </p:nvSpPr>
        <p:spPr>
          <a:xfrm>
            <a:off x="900000" y="1872000"/>
            <a:ext cx="3599992" cy="4266000"/>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720000">
              <a:spcBef>
                <a:spcPts val="0"/>
              </a:spcBef>
              <a:spcAft>
                <a:spcPts val="600"/>
              </a:spcAft>
              <a:buFont typeface="Arial" pitchFamily="34" charset="0"/>
              <a:buChar char="&gt;"/>
              <a:tabLst/>
              <a:defRPr sz="1700">
                <a:latin typeface="+mj-lt"/>
              </a:defRPr>
            </a:lvl6pPr>
            <a:lvl7pPr marL="2520000"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8" name="Inhaltsplatzhalter 2"/>
          <p:cNvSpPr>
            <a:spLocks noGrp="1"/>
          </p:cNvSpPr>
          <p:nvPr>
            <p:ph idx="10"/>
            <p:custDataLst>
              <p:tags r:id="rId3"/>
            </p:custDataLst>
          </p:nvPr>
        </p:nvSpPr>
        <p:spPr>
          <a:xfrm>
            <a:off x="4860032" y="1872000"/>
            <a:ext cx="3599968" cy="4266000"/>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900000">
              <a:spcBef>
                <a:spcPts val="0"/>
              </a:spcBef>
              <a:spcAft>
                <a:spcPts val="600"/>
              </a:spcAft>
              <a:buFont typeface="Arial" pitchFamily="34" charset="0"/>
              <a:buChar char="&gt;"/>
              <a:tabLst/>
              <a:defRPr sz="1700">
                <a:latin typeface="+mj-lt"/>
              </a:defRPr>
            </a:lvl6pPr>
            <a:lvl7pPr marL="2520000" indent="-360000" defTabSz="900000">
              <a:spcBef>
                <a:spcPts val="0"/>
              </a:spcBef>
              <a:spcAft>
                <a:spcPts val="600"/>
              </a:spcAft>
              <a:buFont typeface="Arial" pitchFamily="34" charset="0"/>
              <a:buChar char="&gt;"/>
              <a:defRPr sz="1700">
                <a:latin typeface="+mj-lt"/>
              </a:defRPr>
            </a:lvl7pPr>
            <a:lvl8pPr marL="2867025" indent="-354013" defTabSz="900000">
              <a:spcBef>
                <a:spcPts val="0"/>
              </a:spcBef>
              <a:spcAft>
                <a:spcPts val="600"/>
              </a:spcAft>
              <a:buFont typeface="Arial" pitchFamily="34" charset="0"/>
              <a:buChar char="&gt;"/>
              <a:defRPr sz="1700">
                <a:latin typeface="+mj-lt"/>
              </a:defRPr>
            </a:lvl8pPr>
            <a:lvl9pPr marL="3240000" indent="-360000" defTabSz="900000">
              <a:spcBef>
                <a:spcPts val="0"/>
              </a:spcBef>
              <a:spcAft>
                <a:spcPts val="600"/>
              </a:spcAft>
              <a:buFont typeface="Arial" pitchFamily="34" charset="0"/>
              <a:buChar char="&gt;"/>
              <a:defRPr sz="1700">
                <a:latin typeface="+mj-lt"/>
              </a:defRPr>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3" name="Foliennummernplatzhalter 2"/>
          <p:cNvSpPr>
            <a:spLocks noGrp="1"/>
          </p:cNvSpPr>
          <p:nvPr>
            <p:ph type="sldNum" sz="quarter" idx="11"/>
            <p:custDataLst>
              <p:tags r:id="rId4"/>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951471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
    <p:spTree>
      <p:nvGrpSpPr>
        <p:cNvPr id="1" name=""/>
        <p:cNvGrpSpPr/>
        <p:nvPr/>
      </p:nvGrpSpPr>
      <p:grpSpPr>
        <a:xfrm>
          <a:off x="0" y="0"/>
          <a:ext cx="0" cy="0"/>
          <a:chOff x="0" y="0"/>
          <a:chExt cx="0" cy="0"/>
        </a:xfrm>
      </p:grpSpPr>
      <p:sp>
        <p:nvSpPr>
          <p:cNvPr id="7" name="Titel 1"/>
          <p:cNvSpPr>
            <a:spLocks noGrp="1"/>
          </p:cNvSpPr>
          <p:nvPr>
            <p:ph type="title" hasCustomPrompt="1"/>
            <p:custDataLst>
              <p:tags r:id="rId1"/>
            </p:custDataLst>
          </p:nvPr>
        </p:nvSpPr>
        <p:spPr>
          <a:xfrm>
            <a:off x="900000" y="1260000"/>
            <a:ext cx="7560000" cy="612000"/>
          </a:xfrm>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8" name="Textplatzhalter 3"/>
          <p:cNvSpPr>
            <a:spLocks noGrp="1"/>
          </p:cNvSpPr>
          <p:nvPr>
            <p:ph type="body" sz="quarter" idx="10" hasCustomPrompt="1"/>
            <p:custDataLst>
              <p:tags r:id="rId2"/>
            </p:custDataLst>
          </p:nvPr>
        </p:nvSpPr>
        <p:spPr>
          <a:xfrm>
            <a:off x="899590" y="1872000"/>
            <a:ext cx="7560842" cy="4266000"/>
          </a:xfrm>
        </p:spPr>
        <p:txBody>
          <a:bodyPr/>
          <a:lstStyle>
            <a:lvl1pPr marL="360000" indent="-360000" defTabSz="720000">
              <a:buFontTx/>
              <a:buNone/>
              <a:defRPr/>
            </a:lvl1pPr>
            <a:lvl2pPr marL="360000" indent="-360000" defTabSz="720000">
              <a:buFontTx/>
              <a:buNone/>
              <a:defRPr b="1"/>
            </a:lvl2pPr>
            <a:lvl3pPr marL="900000" indent="-541338" defTabSz="720000">
              <a:buFontTx/>
              <a:buNone/>
              <a:defRPr/>
            </a:lvl3pPr>
            <a:lvl4pPr marL="900000" indent="-541338" defTabSz="720000">
              <a:buFontTx/>
              <a:buNone/>
              <a:tabLst/>
              <a:defRPr b="1"/>
            </a:lvl4pPr>
          </a:lstStyle>
          <a:p>
            <a:pPr lvl="0"/>
            <a:r>
              <a:rPr lang="de-CH" smtClean="0"/>
              <a:t>Positionsindikatoren werden automatisch erstellt</a:t>
            </a:r>
          </a:p>
          <a:p>
            <a:pPr lvl="1"/>
            <a:r>
              <a:rPr lang="de-CH" smtClean="0"/>
              <a:t>Zweite Ebene</a:t>
            </a:r>
          </a:p>
          <a:p>
            <a:pPr lvl="2"/>
            <a:r>
              <a:rPr lang="de-CH" smtClean="0"/>
              <a:t>Dritte Ebene</a:t>
            </a:r>
          </a:p>
          <a:p>
            <a:pPr lvl="3"/>
            <a:r>
              <a:rPr lang="de-CH" smtClean="0"/>
              <a:t>Vierte Ebene</a:t>
            </a:r>
            <a:endParaRPr lang="de-CH" dirty="0" smtClean="0"/>
          </a:p>
        </p:txBody>
      </p:sp>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3449773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nterkapitel">
    <p:spTree>
      <p:nvGrpSpPr>
        <p:cNvPr id="1" name=""/>
        <p:cNvGrpSpPr/>
        <p:nvPr/>
      </p:nvGrpSpPr>
      <p:grpSpPr>
        <a:xfrm>
          <a:off x="0" y="0"/>
          <a:ext cx="0" cy="0"/>
          <a:chOff x="0" y="0"/>
          <a:chExt cx="0" cy="0"/>
        </a:xfrm>
      </p:grpSpPr>
      <p:sp>
        <p:nvSpPr>
          <p:cNvPr id="7" name="Titel 1"/>
          <p:cNvSpPr>
            <a:spLocks noGrp="1"/>
          </p:cNvSpPr>
          <p:nvPr>
            <p:ph type="title" hasCustomPrompt="1"/>
            <p:custDataLst>
              <p:tags r:id="rId1"/>
            </p:custDataLst>
          </p:nvPr>
        </p:nvSpPr>
        <p:spPr>
          <a:xfrm>
            <a:off x="900000" y="1260000"/>
            <a:ext cx="7560000" cy="612000"/>
          </a:xfrm>
        </p:spPr>
        <p:txBody>
          <a:bodyPr/>
          <a:lstStyle>
            <a:lvl1pPr marL="720000" indent="-720000" defTabSz="720000">
              <a:buFont typeface="+mj-lt"/>
              <a:buNone/>
              <a:defRPr/>
            </a:lvl1pPr>
          </a:lstStyle>
          <a:p>
            <a:r>
              <a:rPr lang="de-CH" dirty="0" smtClean="0"/>
              <a:t>1.1	Titel durch Klicken bearbeiten</a:t>
            </a:r>
            <a:endParaRPr lang="de-CH" dirty="0"/>
          </a:p>
        </p:txBody>
      </p:sp>
      <p:sp>
        <p:nvSpPr>
          <p:cNvPr id="4" name="Textplatzhalter 3"/>
          <p:cNvSpPr>
            <a:spLocks noGrp="1"/>
          </p:cNvSpPr>
          <p:nvPr>
            <p:ph type="body" sz="quarter" idx="10" hasCustomPrompt="1"/>
            <p:custDataLst>
              <p:tags r:id="rId2"/>
            </p:custDataLst>
          </p:nvPr>
        </p:nvSpPr>
        <p:spPr>
          <a:xfrm>
            <a:off x="899590" y="1872000"/>
            <a:ext cx="7560842" cy="4266000"/>
          </a:xfrm>
        </p:spPr>
        <p:txBody>
          <a:bodyPr/>
          <a:lstStyle>
            <a:lvl1pPr marL="360000" indent="-360000" defTabSz="720000">
              <a:buFontTx/>
              <a:buNone/>
              <a:defRPr/>
            </a:lvl1pPr>
            <a:lvl2pPr marL="360000" indent="-360000" defTabSz="720000">
              <a:buFontTx/>
              <a:buNone/>
              <a:defRPr b="1"/>
            </a:lvl2pPr>
            <a:lvl3pPr marL="900000" indent="-541338" defTabSz="720000">
              <a:buFontTx/>
              <a:buNone/>
              <a:defRPr/>
            </a:lvl3pPr>
            <a:lvl4pPr marL="900000" indent="-541338" defTabSz="720000">
              <a:buFontTx/>
              <a:buNone/>
              <a:tabLst/>
              <a:defRPr b="1"/>
            </a:lvl4pPr>
          </a:lstStyle>
          <a:p>
            <a:pPr lvl="0"/>
            <a:r>
              <a:rPr lang="de-CH" smtClean="0"/>
              <a:t>Positionsindikatoren werden automatisch erstellt</a:t>
            </a:r>
          </a:p>
          <a:p>
            <a:pPr lvl="1"/>
            <a:r>
              <a:rPr lang="de-CH" smtClean="0"/>
              <a:t>Zweite Ebene</a:t>
            </a:r>
          </a:p>
          <a:p>
            <a:pPr lvl="2"/>
            <a:r>
              <a:rPr lang="de-CH" smtClean="0"/>
              <a:t>Dritte Ebene</a:t>
            </a:r>
          </a:p>
          <a:p>
            <a:pPr lvl="3"/>
            <a:r>
              <a:rPr lang="de-CH" smtClean="0"/>
              <a:t>Vierte Ebene</a:t>
            </a:r>
            <a:endParaRPr lang="de-CH" dirty="0" smtClean="0"/>
          </a:p>
        </p:txBody>
      </p:sp>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2085565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pic>
        <p:nvPicPr>
          <p:cNvPr id="4" name="Grafik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0" y="0"/>
            <a:ext cx="9144000" cy="1881949"/>
          </a:xfrm>
          <a:prstGeom prst="rect">
            <a:avLst/>
          </a:prstGeom>
        </p:spPr>
      </p:pic>
      <p:sp>
        <p:nvSpPr>
          <p:cNvPr id="5" name="Textfeld 4"/>
          <p:cNvSpPr txBox="1"/>
          <p:nvPr>
            <p:custDataLst>
              <p:tags r:id="rId2"/>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197183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863614"/>
            <a:ext cx="9162000" cy="5031657"/>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1881949"/>
          </a:xfrm>
          <a:prstGeom prst="rect">
            <a:avLst/>
          </a:prstGeom>
        </p:spPr>
      </p:pic>
      <p:sp>
        <p:nvSpPr>
          <p:cNvPr id="3" name="Textfeld 2"/>
          <p:cNvSpPr txBox="1"/>
          <p:nvPr>
            <p:custDataLst>
              <p:tags r:id="rId1"/>
            </p:custDataLst>
          </p:nvPr>
        </p:nvSpPr>
        <p:spPr>
          <a:xfrm>
            <a:off x="900000" y="2273097"/>
            <a:ext cx="8880764" cy="1049005"/>
          </a:xfrm>
          <a:prstGeom prst="rect">
            <a:avLst/>
          </a:prstGeom>
          <a:noFill/>
        </p:spPr>
        <p:txBody>
          <a:bodyPr wrap="square" lIns="0" tIns="0" rIns="0" bIns="0" rtlCol="0">
            <a:spAutoFit/>
          </a:bodyPr>
          <a:lstStyle/>
          <a:p>
            <a:pPr>
              <a:spcAft>
                <a:spcPts val="1700"/>
              </a:spcAft>
            </a:pPr>
            <a:r>
              <a:rPr lang="de-CH" sz="2700" b="1" smtClean="0">
                <a:solidFill>
                  <a:schemeClr val="bg1"/>
                </a:solidFill>
              </a:rPr>
              <a:t>Begrüssund
</a:t>
            </a:r>
            <a:endParaRPr lang="de-CH" sz="2700" b="1" dirty="0" smtClean="0">
              <a:solidFill>
                <a:schemeClr val="bg1"/>
              </a:solidFill>
            </a:endParaRPr>
          </a:p>
        </p:txBody>
      </p:sp>
      <p:sp>
        <p:nvSpPr>
          <p:cNvPr id="7" name="Textfeld 6"/>
          <p:cNvSpPr txBox="1"/>
          <p:nvPr>
            <p:custDataLst>
              <p:tags r:id="rId2"/>
            </p:custDataLst>
          </p:nvPr>
        </p:nvSpPr>
        <p:spPr>
          <a:xfrm>
            <a:off x="899592" y="2907800"/>
            <a:ext cx="7560000" cy="830997"/>
          </a:xfrm>
          <a:prstGeom prst="rect">
            <a:avLst/>
          </a:prstGeom>
          <a:noFill/>
        </p:spPr>
        <p:txBody>
          <a:bodyPr wrap="square" lIns="0" tIns="0" rIns="0" bIns="0" rtlCol="0">
            <a:spAutoFit/>
          </a:bodyPr>
          <a:lstStyle/>
          <a:p>
            <a:pPr>
              <a:spcAft>
                <a:spcPts val="0"/>
              </a:spcAft>
            </a:pPr>
            <a:r>
              <a:rPr lang="de-CH" sz="2700" b="1" smtClean="0">
                <a:solidFill>
                  <a:schemeClr val="tx1"/>
                </a:solidFill>
              </a:rPr>
              <a:t>Reto Nussbaumer, Denkmalpfleger des Kantons Aargau </a:t>
            </a:r>
            <a:endParaRPr lang="de-CH" sz="2700" b="1" dirty="0" smtClean="0">
              <a:solidFill>
                <a:schemeClr val="tx1"/>
              </a:solidFill>
            </a:endParaRPr>
          </a:p>
        </p:txBody>
      </p:sp>
      <p:sp>
        <p:nvSpPr>
          <p:cNvPr id="8" name="Textfeld 7"/>
          <p:cNvSpPr txBox="1"/>
          <p:nvPr>
            <p:custDataLst>
              <p:tags r:id="rId3"/>
            </p:custDataLst>
          </p:nvPr>
        </p:nvSpPr>
        <p:spPr>
          <a:xfrm>
            <a:off x="900000" y="3992400"/>
            <a:ext cx="43282" cy="184666"/>
          </a:xfrm>
          <a:prstGeom prst="rect">
            <a:avLst/>
          </a:prstGeom>
          <a:noFill/>
        </p:spPr>
        <p:txBody>
          <a:bodyPr wrap="none" lIns="0" tIns="0" rIns="0" bIns="0" rtlCol="0">
            <a:spAutoFit/>
          </a:bodyPr>
          <a:lstStyle/>
          <a:p>
            <a:pPr>
              <a:spcAft>
                <a:spcPts val="1400"/>
              </a:spcAft>
            </a:pPr>
            <a:r>
              <a:rPr lang="de-CH" sz="1200" b="1" smtClean="0">
                <a:solidFill>
                  <a:schemeClr val="tx1"/>
                </a:solidFill>
              </a:rPr>
              <a:t> </a:t>
            </a:r>
            <a:endParaRPr lang="de-CH" sz="1200" b="1" dirty="0" smtClean="0">
              <a:solidFill>
                <a:schemeClr val="tx1"/>
              </a:solidFill>
            </a:endParaRPr>
          </a:p>
        </p:txBody>
      </p:sp>
      <p:sp>
        <p:nvSpPr>
          <p:cNvPr id="2" name="Textfeld 1"/>
          <p:cNvSpPr txBox="1"/>
          <p:nvPr>
            <p:custDataLst>
              <p:tags r:id="rId4"/>
            </p:custDataLst>
          </p:nvPr>
        </p:nvSpPr>
        <p:spPr>
          <a:xfrm>
            <a:off x="900000" y="3992400"/>
            <a:ext cx="4712400" cy="276999"/>
          </a:xfrm>
          <a:prstGeom prst="rect">
            <a:avLst/>
          </a:prstGeom>
          <a:noFill/>
        </p:spPr>
        <p:txBody>
          <a:bodyPr wrap="square" rtlCol="0">
            <a:spAutoFit/>
          </a:bodyPr>
          <a:lstStyle/>
          <a:p>
            <a:r>
              <a:rPr lang="de-CH" sz="1200" b="1" smtClean="0"/>
              <a:t>16. November 2018</a:t>
            </a:r>
            <a:endParaRPr lang="de-CH" sz="1200" b="1" dirty="0"/>
          </a:p>
        </p:txBody>
      </p:sp>
      <p:sp>
        <p:nvSpPr>
          <p:cNvPr id="9" name="Textfeld 8"/>
          <p:cNvSpPr txBox="1"/>
          <p:nvPr>
            <p:custDataLst>
              <p:tags r:id="rId5"/>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34099225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sverzeichnis">
    <p:spTree>
      <p:nvGrpSpPr>
        <p:cNvPr id="1" name=""/>
        <p:cNvGrpSpPr/>
        <p:nvPr/>
      </p:nvGrpSpPr>
      <p:grpSpPr>
        <a:xfrm>
          <a:off x="0" y="0"/>
          <a:ext cx="0" cy="0"/>
          <a:chOff x="0" y="0"/>
          <a:chExt cx="0" cy="0"/>
        </a:xfrm>
      </p:grpSpPr>
      <p:sp>
        <p:nvSpPr>
          <p:cNvPr id="4" name="Textfeld 3"/>
          <p:cNvSpPr txBox="1"/>
          <p:nvPr>
            <p:custDataLst>
              <p:tags r:id="rId1"/>
            </p:custDataLst>
          </p:nvPr>
        </p:nvSpPr>
        <p:spPr>
          <a:xfrm>
            <a:off x="899591" y="1259998"/>
            <a:ext cx="3000821" cy="415498"/>
          </a:xfrm>
          <a:prstGeom prst="rect">
            <a:avLst/>
          </a:prstGeom>
          <a:noFill/>
        </p:spPr>
        <p:txBody>
          <a:bodyPr wrap="none" lIns="0" tIns="0" rIns="0" bIns="0" rtlCol="0">
            <a:spAutoFit/>
          </a:bodyPr>
          <a:lstStyle/>
          <a:p>
            <a:pPr marL="0" marR="0" indent="0" algn="l" defTabSz="720000" rtl="0" eaLnBrk="1" fontAlgn="auto" latinLnBrk="0" hangingPunct="1">
              <a:lnSpc>
                <a:spcPct val="100000"/>
              </a:lnSpc>
              <a:spcBef>
                <a:spcPts val="0"/>
              </a:spcBef>
              <a:spcAft>
                <a:spcPts val="0"/>
              </a:spcAft>
              <a:buClrTx/>
              <a:buSzTx/>
              <a:buFontTx/>
              <a:buNone/>
              <a:tabLst/>
              <a:defRPr/>
            </a:pPr>
            <a:r>
              <a:rPr lang="de-CH" sz="2700" b="1" kern="1200" smtClean="0">
                <a:solidFill>
                  <a:srgbClr val="0096DF"/>
                </a:solidFill>
                <a:latin typeface="Arial" pitchFamily="34" charset="0"/>
                <a:ea typeface="+mn-ea"/>
                <a:cs typeface="Arial" pitchFamily="34" charset="0"/>
              </a:rPr>
              <a:t>Inhaltsverzeichnis</a:t>
            </a:r>
            <a:endParaRPr lang="de-CH" sz="2700" b="1" kern="1200" dirty="0" smtClean="0">
              <a:solidFill>
                <a:srgbClr val="0096DF"/>
              </a:solidFill>
              <a:latin typeface="Arial" pitchFamily="34" charset="0"/>
              <a:ea typeface="+mn-ea"/>
              <a:cs typeface="Arial" pitchFamily="34" charset="0"/>
            </a:endParaRPr>
          </a:p>
        </p:txBody>
      </p:sp>
      <p:sp>
        <p:nvSpPr>
          <p:cNvPr id="6" name="Textplatzhalter 5"/>
          <p:cNvSpPr>
            <a:spLocks noGrp="1"/>
          </p:cNvSpPr>
          <p:nvPr>
            <p:ph type="body" sz="quarter" idx="10" hasCustomPrompt="1"/>
            <p:custDataLst>
              <p:tags r:id="rId2"/>
            </p:custDataLst>
          </p:nvPr>
        </p:nvSpPr>
        <p:spPr>
          <a:xfrm>
            <a:off x="900113" y="1872000"/>
            <a:ext cx="7559675" cy="4266000"/>
          </a:xfrm>
        </p:spPr>
        <p:txBody>
          <a:bodyPr/>
          <a:lstStyle>
            <a:lvl1pPr marL="360000" indent="-360000" defTabSz="720000">
              <a:buFontTx/>
              <a:buNone/>
              <a:defRPr/>
            </a:lvl1pPr>
            <a:lvl2pPr marL="900000" indent="-541338" defTabSz="720000">
              <a:buFontTx/>
              <a:buNone/>
              <a:defRPr/>
            </a:lvl2pPr>
            <a:lvl3pPr marL="719137" indent="0" defTabSz="720000">
              <a:buFontTx/>
              <a:buNone/>
              <a:defRPr/>
            </a:lvl3pPr>
            <a:lvl4pPr marL="1080000" indent="0" defTabSz="720000">
              <a:buFontTx/>
              <a:buNone/>
              <a:defRPr/>
            </a:lvl4pPr>
            <a:lvl5pPr marL="1438275" indent="0" defTabSz="720000">
              <a:buFontTx/>
              <a:buNone/>
              <a:defRPr/>
            </a:lvl5pPr>
            <a:lvl6pPr marL="1800000" indent="0" defTabSz="900000">
              <a:spcBef>
                <a:spcPts val="0"/>
              </a:spcBef>
              <a:spcAft>
                <a:spcPts val="600"/>
              </a:spcAft>
              <a:buNone/>
              <a:defRPr/>
            </a:lvl6pPr>
            <a:lvl7pPr marL="2160000" indent="0" defTabSz="900000">
              <a:spcBef>
                <a:spcPts val="0"/>
              </a:spcBef>
              <a:spcAft>
                <a:spcPts val="600"/>
              </a:spcAft>
              <a:buNone/>
              <a:defRPr/>
            </a:lvl7pPr>
            <a:lvl8pPr marL="2520000" indent="0" defTabSz="900000">
              <a:spcBef>
                <a:spcPts val="0"/>
              </a:spcBef>
              <a:spcAft>
                <a:spcPts val="600"/>
              </a:spcAft>
              <a:buNone/>
              <a:defRPr/>
            </a:lvl8pPr>
            <a:lvl9pPr marL="2880000" indent="0" defTabSz="900000">
              <a:spcBef>
                <a:spcPts val="0"/>
              </a:spcBef>
              <a:spcAft>
                <a:spcPts val="600"/>
              </a:spcAft>
              <a:buNone/>
              <a:defRPr/>
            </a:lvl9pPr>
          </a:lstStyle>
          <a:p>
            <a:pPr lvl="0"/>
            <a:r>
              <a:rPr lang="de-CH" smtClean="0"/>
              <a:t>Inhaltsverzeichnis wird automatisch erstellt</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smtClean="0"/>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260157"/>
          </a:xfrm>
          <a:prstGeom prst="rect">
            <a:avLst/>
          </a:prstGeom>
        </p:spPr>
      </p:pic>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2089682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custDataLst>
              <p:tags r:id="rId15"/>
            </p:custDataLst>
          </p:nvPr>
        </p:nvSpPr>
        <p:spPr>
          <a:xfrm>
            <a:off x="900000" y="1260000"/>
            <a:ext cx="7560000" cy="612000"/>
          </a:xfrm>
          <a:prstGeom prst="rect">
            <a:avLst/>
          </a:prstGeom>
        </p:spPr>
        <p:txBody>
          <a:bodyPr vert="horz" lIns="0" tIns="0" rIns="0" bIns="0" rtlCol="0" anchor="t" anchorCtr="0">
            <a:noAutofit/>
          </a:bodyPr>
          <a:lstStyle/>
          <a:p>
            <a:r>
              <a:rPr lang="de-CH" dirty="0" smtClean="0"/>
              <a:t>Titelmasterformat durch Klicken bearbeiten</a:t>
            </a:r>
            <a:endParaRPr lang="de-CH" dirty="0"/>
          </a:p>
        </p:txBody>
      </p:sp>
      <p:sp>
        <p:nvSpPr>
          <p:cNvPr id="3" name="Textplatzhalter 2"/>
          <p:cNvSpPr>
            <a:spLocks noGrp="1"/>
          </p:cNvSpPr>
          <p:nvPr>
            <p:ph type="body" idx="1"/>
            <p:custDataLst>
              <p:tags r:id="rId16"/>
            </p:custDataLst>
          </p:nvPr>
        </p:nvSpPr>
        <p:spPr>
          <a:xfrm>
            <a:off x="900000" y="1872000"/>
            <a:ext cx="7560000" cy="4266000"/>
          </a:xfrm>
          <a:prstGeom prst="rect">
            <a:avLst/>
          </a:prstGeom>
        </p:spPr>
        <p:txBody>
          <a:bodyPr vert="horz" lIns="0" tIns="0" rIns="0" bIns="0" rtlCol="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pic>
        <p:nvPicPr>
          <p:cNvPr id="5" name="Grafik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6411600"/>
            <a:ext cx="9144000" cy="463486"/>
          </a:xfrm>
          <a:prstGeom prst="rect">
            <a:avLst/>
          </a:prstGeom>
        </p:spPr>
      </p:pic>
      <p:sp>
        <p:nvSpPr>
          <p:cNvPr id="4" name="Textfeld 3"/>
          <p:cNvSpPr txBox="1"/>
          <p:nvPr>
            <p:custDataLst>
              <p:tags r:id="rId17"/>
            </p:custDataLst>
          </p:nvPr>
        </p:nvSpPr>
        <p:spPr>
          <a:xfrm>
            <a:off x="900000" y="6577200"/>
            <a:ext cx="5832240" cy="230832"/>
          </a:xfrm>
          <a:prstGeom prst="rect">
            <a:avLst/>
          </a:prstGeom>
          <a:noFill/>
        </p:spPr>
        <p:txBody>
          <a:bodyPr wrap="square" rtlCol="0">
            <a:spAutoFit/>
          </a:bodyPr>
          <a:lstStyle/>
          <a:p>
            <a:r>
              <a:rPr lang="de-CH" sz="900" b="1" smtClean="0"/>
              <a:t>DEPARTEMENT BILDUNG, KULTUR UND SPORT</a:t>
            </a:r>
            <a:endParaRPr lang="de-CH" sz="900" b="1" dirty="0"/>
          </a:p>
        </p:txBody>
      </p:sp>
      <p:sp>
        <p:nvSpPr>
          <p:cNvPr id="6" name="Foliennummernplatzhalter 5"/>
          <p:cNvSpPr>
            <a:spLocks noGrp="1"/>
          </p:cNvSpPr>
          <p:nvPr>
            <p:ph type="sldNum" sz="quarter" idx="4"/>
            <p:custDataLst>
              <p:tags r:id="rId18"/>
            </p:custDataLst>
          </p:nvPr>
        </p:nvSpPr>
        <p:spPr>
          <a:xfrm>
            <a:off x="6588000" y="6525344"/>
            <a:ext cx="2133600" cy="300561"/>
          </a:xfrm>
          <a:prstGeom prst="rect">
            <a:avLst/>
          </a:prstGeom>
        </p:spPr>
        <p:txBody>
          <a:bodyPr vert="horz" lIns="91440" tIns="45720" rIns="91440" bIns="45720" rtlCol="0" anchor="ctr"/>
          <a:lstStyle>
            <a:lvl1pPr algn="r">
              <a:defRPr lang="de-CH" sz="900" b="0" kern="1200" smtClean="0">
                <a:solidFill>
                  <a:schemeClr val="tx1"/>
                </a:solidFill>
                <a:latin typeface="+mn-lt"/>
                <a:ea typeface="+mn-ea"/>
                <a:cs typeface="+mn-cs"/>
              </a:defRPr>
            </a:lvl1pPr>
          </a:lstStyle>
          <a:p>
            <a:fld id="{7D5615F9-FF83-43FC-8FF3-D35B6D287C06}" type="slidenum">
              <a:rPr lang="de-CH" smtClean="0"/>
              <a:pPr/>
              <a:t>‹Nr.›</a:t>
            </a:fld>
            <a:endParaRPr lang="de-CH" dirty="0"/>
          </a:p>
        </p:txBody>
      </p:sp>
    </p:spTree>
    <p:custDataLst>
      <p:custData r:id="rId14"/>
    </p:custDataLst>
    <p:extLst>
      <p:ext uri="{BB962C8B-B14F-4D97-AF65-F5344CB8AC3E}">
        <p14:creationId xmlns:p14="http://schemas.microsoft.com/office/powerpoint/2010/main" val="31478894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hf hdr="0" ftr="0" dt="0"/>
  <p:txStyles>
    <p:titleStyle>
      <a:lvl1pPr marL="360000" indent="-360000" algn="l" defTabSz="720000" rtl="0" eaLnBrk="1" latinLnBrk="0" hangingPunct="1">
        <a:spcBef>
          <a:spcPct val="0"/>
        </a:spcBef>
        <a:buNone/>
        <a:defRPr sz="2700" b="1" kern="1200">
          <a:solidFill>
            <a:srgbClr val="0096DF"/>
          </a:solidFill>
          <a:latin typeface="Arial" pitchFamily="34" charset="0"/>
          <a:ea typeface="+mj-ea"/>
          <a:cs typeface="Arial" pitchFamily="34" charset="0"/>
        </a:defRPr>
      </a:lvl1pPr>
    </p:titleStyle>
    <p:bodyStyle>
      <a:lvl1pPr marL="36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1pPr>
      <a:lvl2pPr marL="720000" indent="-360363"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2pPr>
      <a:lvl3pPr marL="108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3pPr>
      <a:lvl4pPr marL="1438275"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4pPr>
      <a:lvl5pPr marL="180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5pPr>
      <a:lvl6pPr marL="216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6pPr>
      <a:lvl7pPr marL="252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7pPr>
      <a:lvl8pPr marL="288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8pPr>
      <a:lvl9pPr marL="324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4.xml"/><Relationship Id="rId7" Type="http://schemas.openxmlformats.org/officeDocument/2006/relationships/notesSlide" Target="../notesSlides/notesSlide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5" Type="http://schemas.openxmlformats.org/officeDocument/2006/relationships/tags" Target="../tags/tag46.xml"/><Relationship Id="rId4"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7"/>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b="24890"/>
          <a:stretch/>
        </p:blipFill>
        <p:spPr>
          <a:xfrm>
            <a:off x="0" y="1806575"/>
            <a:ext cx="9143591" cy="5150818"/>
          </a:xfrm>
          <a:prstGeom prst="rect">
            <a:avLst/>
          </a:prstGeom>
        </p:spPr>
      </p:pic>
      <p:sp>
        <p:nvSpPr>
          <p:cNvPr id="3" name="Rechteck 2"/>
          <p:cNvSpPr/>
          <p:nvPr>
            <p:custDataLst>
              <p:tags r:id="rId2"/>
            </p:custDataLst>
          </p:nvPr>
        </p:nvSpPr>
        <p:spPr>
          <a:xfrm>
            <a:off x="899592" y="2232000"/>
            <a:ext cx="8244000" cy="252028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CH" sz="2700" b="1" dirty="0">
              <a:solidFill>
                <a:schemeClr val="tx1"/>
              </a:solidFill>
            </a:endParaRPr>
          </a:p>
          <a:p>
            <a:endParaRPr lang="de-CH" dirty="0">
              <a:solidFill>
                <a:schemeClr val="tx1"/>
              </a:solidFill>
            </a:endParaRPr>
          </a:p>
        </p:txBody>
      </p:sp>
      <p:sp>
        <p:nvSpPr>
          <p:cNvPr id="4" name="Textfeld 3"/>
          <p:cNvSpPr txBox="1"/>
          <p:nvPr>
            <p:custDataLst>
              <p:tags r:id="rId3"/>
            </p:custDataLst>
          </p:nvPr>
        </p:nvSpPr>
        <p:spPr>
          <a:xfrm>
            <a:off x="1080000" y="3140124"/>
            <a:ext cx="7560000" cy="692497"/>
          </a:xfrm>
          <a:prstGeom prst="rect">
            <a:avLst/>
          </a:prstGeom>
          <a:noFill/>
        </p:spPr>
        <p:txBody>
          <a:bodyPr wrap="square" lIns="0" tIns="0" rIns="0" bIns="0" rtlCol="0">
            <a:spAutoFit/>
          </a:bodyPr>
          <a:lstStyle/>
          <a:p>
            <a:r>
              <a:rPr lang="de-CH" sz="2700" b="1" dirty="0" smtClean="0">
                <a:solidFill>
                  <a:prstClr val="black"/>
                </a:solidFill>
              </a:rPr>
              <a:t>Reto Nussbaumer </a:t>
            </a:r>
            <a:br>
              <a:rPr lang="de-CH" sz="2700" b="1" dirty="0" smtClean="0">
                <a:solidFill>
                  <a:prstClr val="black"/>
                </a:solidFill>
              </a:rPr>
            </a:br>
            <a:r>
              <a:rPr lang="de-CH" dirty="0" smtClean="0">
                <a:solidFill>
                  <a:prstClr val="black"/>
                </a:solidFill>
              </a:rPr>
              <a:t>Präsident KSD, Denkmalpfleger des Kantons Aargau </a:t>
            </a:r>
          </a:p>
        </p:txBody>
      </p:sp>
      <p:sp>
        <p:nvSpPr>
          <p:cNvPr id="5" name="Textfeld 4"/>
          <p:cNvSpPr txBox="1"/>
          <p:nvPr>
            <p:custDataLst>
              <p:tags r:id="rId4"/>
            </p:custDataLst>
          </p:nvPr>
        </p:nvSpPr>
        <p:spPr>
          <a:xfrm>
            <a:off x="1080000" y="2505421"/>
            <a:ext cx="7560000" cy="507831"/>
          </a:xfrm>
          <a:prstGeom prst="rect">
            <a:avLst/>
          </a:prstGeom>
          <a:noFill/>
        </p:spPr>
        <p:txBody>
          <a:bodyPr wrap="none" lIns="0" tIns="0" rIns="0" bIns="0" rtlCol="0">
            <a:noAutofit/>
          </a:bodyPr>
          <a:lstStyle/>
          <a:p>
            <a:pPr>
              <a:spcAft>
                <a:spcPts val="1700"/>
              </a:spcAft>
            </a:pPr>
            <a:r>
              <a:rPr lang="de-CH" sz="2700" b="1" dirty="0" smtClean="0">
                <a:solidFill>
                  <a:srgbClr val="0096DF"/>
                </a:solidFill>
              </a:rPr>
              <a:t>Begrüssung
</a:t>
            </a:r>
          </a:p>
        </p:txBody>
      </p:sp>
      <p:sp>
        <p:nvSpPr>
          <p:cNvPr id="6" name="Textfeld 5"/>
          <p:cNvSpPr txBox="1"/>
          <p:nvPr>
            <p:custDataLst>
              <p:tags r:id="rId5"/>
            </p:custDataLst>
          </p:nvPr>
        </p:nvSpPr>
        <p:spPr>
          <a:xfrm>
            <a:off x="1080000" y="4222800"/>
            <a:ext cx="4096800" cy="276999"/>
          </a:xfrm>
          <a:prstGeom prst="rect">
            <a:avLst/>
          </a:prstGeom>
          <a:noFill/>
        </p:spPr>
        <p:txBody>
          <a:bodyPr wrap="square" lIns="0" rtlCol="0">
            <a:spAutoFit/>
          </a:bodyPr>
          <a:lstStyle/>
          <a:p>
            <a:r>
              <a:rPr lang="de-CH" sz="1200" b="1" dirty="0" smtClean="0"/>
              <a:t>16. November 2018</a:t>
            </a:r>
            <a:endParaRPr lang="de-CH" sz="1200" b="1" dirty="0"/>
          </a:p>
        </p:txBody>
      </p:sp>
    </p:spTree>
    <p:extLst>
      <p:ext uri="{BB962C8B-B14F-4D97-AF65-F5344CB8AC3E}">
        <p14:creationId xmlns:p14="http://schemas.microsoft.com/office/powerpoint/2010/main" val="123027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5615F9-FF83-43FC-8FF3-D35B6D287C06}" type="slidenum">
              <a:rPr lang="de-CH" smtClean="0"/>
              <a:t>2</a:t>
            </a:fld>
            <a:endParaRPr lang="de-CH" dirty="0"/>
          </a:p>
        </p:txBody>
      </p:sp>
      <p:pic>
        <p:nvPicPr>
          <p:cNvPr id="5" name="Grafik 4"/>
          <p:cNvPicPr>
            <a:picLocks noChangeAspect="1"/>
          </p:cNvPicPr>
          <p:nvPr/>
        </p:nvPicPr>
        <p:blipFill rotWithShape="1">
          <a:blip r:embed="rId3"/>
          <a:srcRect/>
          <a:stretch/>
        </p:blipFill>
        <p:spPr>
          <a:xfrm>
            <a:off x="240878" y="548680"/>
            <a:ext cx="8662243" cy="5328591"/>
          </a:xfrm>
          <a:prstGeom prst="rect">
            <a:avLst/>
          </a:prstGeom>
        </p:spPr>
      </p:pic>
    </p:spTree>
    <p:extLst>
      <p:ext uri="{BB962C8B-B14F-4D97-AF65-F5344CB8AC3E}">
        <p14:creationId xmlns:p14="http://schemas.microsoft.com/office/powerpoint/2010/main" val="264538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5615F9-FF83-43FC-8FF3-D35B6D287C06}" type="slidenum">
              <a:rPr lang="de-CH" smtClean="0"/>
              <a:t>3</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5454" y="188639"/>
            <a:ext cx="2893769" cy="1929179"/>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98356"/>
            <a:ext cx="2821716" cy="1929179"/>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20" y="2466230"/>
            <a:ext cx="2674727" cy="1682849"/>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742" y="2466228"/>
            <a:ext cx="2672515" cy="1682849"/>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9548" y="4493827"/>
            <a:ext cx="2662649" cy="1775100"/>
          </a:xfrm>
          <a:prstGeom prst="rect">
            <a:avLst/>
          </a:prstGeom>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2509" y="2466228"/>
            <a:ext cx="2655383" cy="1682849"/>
          </a:xfrm>
          <a:prstGeom prst="rect">
            <a:avLst/>
          </a:prstGeom>
        </p:spPr>
      </p:pic>
      <p:pic>
        <p:nvPicPr>
          <p:cNvPr id="10" name="Grafik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220" y="4490667"/>
            <a:ext cx="2376264" cy="1782198"/>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val="0"/>
              </a:ext>
            </a:extLst>
          </a:blip>
          <a:srcRect t="9272"/>
          <a:stretch/>
        </p:blipFill>
        <p:spPr>
          <a:xfrm>
            <a:off x="6057261" y="4497487"/>
            <a:ext cx="2920631" cy="1771440"/>
          </a:xfrm>
          <a:prstGeom prst="rect">
            <a:avLst/>
          </a:prstGeom>
        </p:spPr>
      </p:pic>
      <p:pic>
        <p:nvPicPr>
          <p:cNvPr id="12" name="Grafik 11"/>
          <p:cNvPicPr>
            <a:picLocks noChangeAspect="1"/>
          </p:cNvPicPr>
          <p:nvPr/>
        </p:nvPicPr>
        <p:blipFill rotWithShape="1">
          <a:blip r:embed="rId11" cstate="print">
            <a:extLst>
              <a:ext uri="{28A0092B-C50C-407E-A947-70E740481C1C}">
                <a14:useLocalDpi xmlns:a14="http://schemas.microsoft.com/office/drawing/2010/main" val="0"/>
              </a:ext>
            </a:extLst>
          </a:blip>
          <a:srcRect l="3780" t="6949" r="7596"/>
          <a:stretch/>
        </p:blipFill>
        <p:spPr>
          <a:xfrm>
            <a:off x="148221" y="188640"/>
            <a:ext cx="2520280" cy="1929179"/>
          </a:xfrm>
          <a:prstGeom prst="rect">
            <a:avLst/>
          </a:prstGeom>
        </p:spPr>
      </p:pic>
      <p:sp>
        <p:nvSpPr>
          <p:cNvPr id="13" name="Rechteck 12"/>
          <p:cNvSpPr/>
          <p:nvPr/>
        </p:nvSpPr>
        <p:spPr>
          <a:xfrm>
            <a:off x="310368" y="953173"/>
            <a:ext cx="2195986"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n</a:t>
            </a:r>
            <a:r>
              <a:rPr lang="de-DE" sz="2000" b="1" cap="none" spc="0"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icht inventarisiert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4" name="Rechteck 13"/>
          <p:cNvSpPr/>
          <p:nvPr/>
        </p:nvSpPr>
        <p:spPr>
          <a:xfrm>
            <a:off x="6419583" y="5181322"/>
            <a:ext cx="2195986"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n</a:t>
            </a:r>
            <a:r>
              <a:rPr lang="de-DE" sz="2000" b="1" cap="none" spc="0"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icht inventarisiert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5" name="Rechteck 14"/>
          <p:cNvSpPr/>
          <p:nvPr/>
        </p:nvSpPr>
        <p:spPr>
          <a:xfrm>
            <a:off x="241917" y="5181322"/>
            <a:ext cx="2188869"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kantonal geschützt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6" name="Rechteck 15"/>
          <p:cNvSpPr/>
          <p:nvPr/>
        </p:nvSpPr>
        <p:spPr>
          <a:xfrm>
            <a:off x="6555465" y="3107597"/>
            <a:ext cx="2188869"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kantonal geschützt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7" name="Rechteck 16"/>
          <p:cNvSpPr/>
          <p:nvPr/>
        </p:nvSpPr>
        <p:spPr>
          <a:xfrm>
            <a:off x="6209931" y="962890"/>
            <a:ext cx="2714205"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kantonal schützenswert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8" name="Rechteck 17"/>
          <p:cNvSpPr/>
          <p:nvPr/>
        </p:nvSpPr>
        <p:spPr>
          <a:xfrm>
            <a:off x="3055236" y="953173"/>
            <a:ext cx="2714205"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kantonal schützenswert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9" name="Rechteck 18"/>
          <p:cNvSpPr/>
          <p:nvPr/>
        </p:nvSpPr>
        <p:spPr>
          <a:xfrm>
            <a:off x="128480" y="3105339"/>
            <a:ext cx="2714205"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kantonal schützenswert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20" name="Rechteck 19"/>
          <p:cNvSpPr/>
          <p:nvPr/>
        </p:nvSpPr>
        <p:spPr>
          <a:xfrm>
            <a:off x="3214896" y="3104063"/>
            <a:ext cx="2714205"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kantonal schützenswert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21" name="Rechteck 20"/>
          <p:cNvSpPr/>
          <p:nvPr/>
        </p:nvSpPr>
        <p:spPr>
          <a:xfrm>
            <a:off x="2933769" y="5181322"/>
            <a:ext cx="2714205" cy="400110"/>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20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kantonal schützenswert</a:t>
            </a:r>
            <a:endParaRPr lang="de-DE" sz="20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625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5615F9-FF83-43FC-8FF3-D35B6D287C06}" type="slidenum">
              <a:rPr lang="de-CH" smtClean="0"/>
              <a:t>4</a:t>
            </a:fld>
            <a:endParaRPr lang="de-CH" dirty="0"/>
          </a:p>
        </p:txBody>
      </p:sp>
      <p:pic>
        <p:nvPicPr>
          <p:cNvPr id="2" name="Grafik 1"/>
          <p:cNvPicPr>
            <a:picLocks noChangeAspect="1"/>
          </p:cNvPicPr>
          <p:nvPr/>
        </p:nvPicPr>
        <p:blipFill>
          <a:blip r:embed="rId3"/>
          <a:stretch>
            <a:fillRect/>
          </a:stretch>
        </p:blipFill>
        <p:spPr>
          <a:xfrm>
            <a:off x="242969" y="908720"/>
            <a:ext cx="8658061" cy="4680520"/>
          </a:xfrm>
          <a:prstGeom prst="rect">
            <a:avLst/>
          </a:prstGeom>
        </p:spPr>
      </p:pic>
    </p:spTree>
    <p:extLst>
      <p:ext uri="{BB962C8B-B14F-4D97-AF65-F5344CB8AC3E}">
        <p14:creationId xmlns:p14="http://schemas.microsoft.com/office/powerpoint/2010/main" val="3884269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5615F9-FF83-43FC-8FF3-D35B6D287C06}" type="slidenum">
              <a:rPr lang="de-CH" smtClean="0"/>
              <a:t>5</a:t>
            </a:fld>
            <a:endParaRPr lang="de-CH" dirty="0"/>
          </a:p>
        </p:txBody>
      </p:sp>
      <p:sp>
        <p:nvSpPr>
          <p:cNvPr id="13" name="Rechteck 12"/>
          <p:cNvSpPr/>
          <p:nvPr/>
        </p:nvSpPr>
        <p:spPr>
          <a:xfrm>
            <a:off x="141788" y="203155"/>
            <a:ext cx="2462534" cy="830997"/>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48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D</a:t>
            </a:r>
            <a:r>
              <a:rPr lang="de-DE" sz="48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enkmal</a:t>
            </a:r>
            <a:endParaRPr lang="de-DE"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8" name="Rechteck 17"/>
          <p:cNvSpPr/>
          <p:nvPr/>
        </p:nvSpPr>
        <p:spPr>
          <a:xfrm>
            <a:off x="141788" y="1449158"/>
            <a:ext cx="2044855" cy="830997"/>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48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Heimat</a:t>
            </a:r>
            <a:endParaRPr lang="de-DE"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20" name="Rechteck 19"/>
          <p:cNvSpPr/>
          <p:nvPr/>
        </p:nvSpPr>
        <p:spPr>
          <a:xfrm>
            <a:off x="141788" y="2689226"/>
            <a:ext cx="2395399" cy="830997"/>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48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Identität</a:t>
            </a:r>
            <a:endParaRPr lang="de-DE"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6921" t="4555" r="14638" b="3572"/>
          <a:stretch/>
        </p:blipFill>
        <p:spPr>
          <a:xfrm>
            <a:off x="5288913" y="3212976"/>
            <a:ext cx="3630425" cy="2989762"/>
          </a:xfrm>
          <a:prstGeom prst="rect">
            <a:avLst/>
          </a:prstGeom>
        </p:spPr>
      </p:pic>
      <p:pic>
        <p:nvPicPr>
          <p:cNvPr id="23"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21739"/>
            <a:ext cx="3923928" cy="2793837"/>
          </a:xfrm>
          <a:prstGeom prst="rect">
            <a:avLst/>
          </a:prstGeom>
        </p:spPr>
      </p:pic>
      <p:pic>
        <p:nvPicPr>
          <p:cNvPr id="24" name="Grafik 23"/>
          <p:cNvPicPr>
            <a:picLocks noChangeAspect="1"/>
          </p:cNvPicPr>
          <p:nvPr/>
        </p:nvPicPr>
        <p:blipFill rotWithShape="1">
          <a:blip r:embed="rId5">
            <a:extLst>
              <a:ext uri="{28A0092B-C50C-407E-A947-70E740481C1C}">
                <a14:useLocalDpi xmlns:a14="http://schemas.microsoft.com/office/drawing/2010/main" val="0"/>
              </a:ext>
            </a:extLst>
          </a:blip>
          <a:srcRect l="4421" t="31215" r="2739" b="28997"/>
          <a:stretch/>
        </p:blipFill>
        <p:spPr>
          <a:xfrm>
            <a:off x="141788" y="4334936"/>
            <a:ext cx="4358204" cy="1867802"/>
          </a:xfrm>
          <a:prstGeom prst="rect">
            <a:avLst/>
          </a:prstGeom>
        </p:spPr>
      </p:pic>
      <p:pic>
        <p:nvPicPr>
          <p:cNvPr id="25" name="Grafik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6973" y="2348880"/>
            <a:ext cx="2866006" cy="2407444"/>
          </a:xfrm>
          <a:prstGeom prst="rect">
            <a:avLst/>
          </a:prstGeom>
        </p:spPr>
      </p:pic>
    </p:spTree>
    <p:extLst>
      <p:ext uri="{BB962C8B-B14F-4D97-AF65-F5344CB8AC3E}">
        <p14:creationId xmlns:p14="http://schemas.microsoft.com/office/powerpoint/2010/main" val="39444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5615F9-FF83-43FC-8FF3-D35B6D287C06}" type="slidenum">
              <a:rPr lang="de-CH" smtClean="0"/>
              <a:t>6</a:t>
            </a:fld>
            <a:endParaRPr lang="de-CH" dirty="0"/>
          </a:p>
        </p:txBody>
      </p:sp>
      <p:sp>
        <p:nvSpPr>
          <p:cNvPr id="13" name="Rechteck 12"/>
          <p:cNvSpPr/>
          <p:nvPr/>
        </p:nvSpPr>
        <p:spPr>
          <a:xfrm>
            <a:off x="141788" y="203155"/>
            <a:ext cx="2462534" cy="830997"/>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48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D</a:t>
            </a:r>
            <a:r>
              <a:rPr lang="de-DE" sz="48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enkmal</a:t>
            </a:r>
            <a:endParaRPr lang="de-DE"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8" name="Rechteck 17"/>
          <p:cNvSpPr/>
          <p:nvPr/>
        </p:nvSpPr>
        <p:spPr>
          <a:xfrm>
            <a:off x="141788" y="1449158"/>
            <a:ext cx="2044855" cy="830997"/>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48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Heimat</a:t>
            </a:r>
            <a:endParaRPr lang="de-DE"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20" name="Rechteck 19"/>
          <p:cNvSpPr/>
          <p:nvPr/>
        </p:nvSpPr>
        <p:spPr>
          <a:xfrm>
            <a:off x="141788" y="2689226"/>
            <a:ext cx="2395399" cy="830997"/>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48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Identität</a:t>
            </a:r>
            <a:endParaRPr lang="de-DE"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10" name="Rechteck 9"/>
          <p:cNvSpPr/>
          <p:nvPr/>
        </p:nvSpPr>
        <p:spPr>
          <a:xfrm>
            <a:off x="143857" y="5373217"/>
            <a:ext cx="2554995" cy="830997"/>
          </a:xfrm>
          <a:prstGeom prst="rect">
            <a:avLst/>
          </a:prstGeom>
          <a:solidFill>
            <a:srgbClr val="0070C0">
              <a:alpha val="50000"/>
            </a:srgbClr>
          </a:solidFill>
          <a:ln w="28575" cap="rnd" cmpd="thinThick">
            <a:solidFill>
              <a:srgbClr val="0070C0"/>
            </a:solidFill>
          </a:ln>
        </p:spPr>
        <p:txBody>
          <a:bodyPr wrap="none" lIns="91440" tIns="45720" rIns="91440" bIns="45720">
            <a:spAutoFit/>
          </a:bodyPr>
          <a:lstStyle/>
          <a:p>
            <a:pPr algn="ctr"/>
            <a:r>
              <a:rPr lang="de-DE" sz="48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rPr>
              <a:t>Mobilität</a:t>
            </a:r>
            <a:endParaRPr lang="de-DE" sz="48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2" name="Textfeld 1"/>
          <p:cNvSpPr txBox="1"/>
          <p:nvPr/>
        </p:nvSpPr>
        <p:spPr>
          <a:xfrm>
            <a:off x="3275856" y="203155"/>
            <a:ext cx="5328592" cy="830997"/>
          </a:xfrm>
          <a:prstGeom prst="rect">
            <a:avLst/>
          </a:prstGeom>
          <a:noFill/>
        </p:spPr>
        <p:txBody>
          <a:bodyPr wrap="square" rtlCol="0">
            <a:spAutoFit/>
          </a:bodyPr>
          <a:lstStyle/>
          <a:p>
            <a:r>
              <a:rPr lang="de-CH" sz="2400" dirty="0" smtClean="0">
                <a:solidFill>
                  <a:srgbClr val="0070C0"/>
                </a:solidFill>
                <a:latin typeface="Calibri" panose="020F0502020204030204" pitchFamily="34" charset="0"/>
                <a:cs typeface="Calibri" panose="020F0502020204030204" pitchFamily="34" charset="0"/>
              </a:rPr>
              <a:t>Ortsgebundenheit</a:t>
            </a:r>
            <a:r>
              <a:rPr lang="de-CH" sz="2400" dirty="0" smtClean="0">
                <a:latin typeface="Calibri" panose="020F0502020204030204" pitchFamily="34" charset="0"/>
                <a:cs typeface="Calibri" panose="020F0502020204030204" pitchFamily="34" charset="0"/>
              </a:rPr>
              <a:t> </a:t>
            </a:r>
            <a:br>
              <a:rPr lang="de-CH" sz="2400" dirty="0" smtClean="0">
                <a:latin typeface="Calibri" panose="020F0502020204030204" pitchFamily="34" charset="0"/>
                <a:cs typeface="Calibri" panose="020F0502020204030204" pitchFamily="34" charset="0"/>
              </a:rPr>
            </a:br>
            <a:r>
              <a:rPr lang="de-CH" sz="2400" dirty="0" smtClean="0">
                <a:latin typeface="Calibri" panose="020F0502020204030204" pitchFamily="34" charset="0"/>
                <a:cs typeface="Calibri" panose="020F0502020204030204" pitchFamily="34" charset="0"/>
              </a:rPr>
              <a:t>ist ein Fakt der Baukultur …</a:t>
            </a:r>
            <a:endParaRPr lang="de-CH" sz="2400" dirty="0">
              <a:latin typeface="Calibri" panose="020F0502020204030204" pitchFamily="34" charset="0"/>
              <a:cs typeface="Calibri" panose="020F0502020204030204" pitchFamily="34" charset="0"/>
            </a:endParaRPr>
          </a:p>
        </p:txBody>
      </p:sp>
      <p:sp>
        <p:nvSpPr>
          <p:cNvPr id="12" name="Textfeld 11"/>
          <p:cNvSpPr txBox="1"/>
          <p:nvPr/>
        </p:nvSpPr>
        <p:spPr>
          <a:xfrm>
            <a:off x="3274585" y="5373216"/>
            <a:ext cx="5835988" cy="830997"/>
          </a:xfrm>
          <a:prstGeom prst="rect">
            <a:avLst/>
          </a:prstGeom>
          <a:noFill/>
        </p:spPr>
        <p:txBody>
          <a:bodyPr wrap="square" rtlCol="0">
            <a:spAutoFit/>
          </a:bodyPr>
          <a:lstStyle/>
          <a:p>
            <a:r>
              <a:rPr lang="de-CH" sz="2400" dirty="0" smtClean="0">
                <a:solidFill>
                  <a:srgbClr val="0070C0"/>
                </a:solidFill>
                <a:latin typeface="Calibri" panose="020F0502020204030204" pitchFamily="34" charset="0"/>
                <a:cs typeface="Calibri" panose="020F0502020204030204" pitchFamily="34" charset="0"/>
              </a:rPr>
              <a:t>Ortsungebundenheit</a:t>
            </a:r>
            <a:r>
              <a:rPr lang="de-CH" sz="2400" dirty="0" smtClean="0">
                <a:latin typeface="Calibri" panose="020F0502020204030204" pitchFamily="34" charset="0"/>
                <a:cs typeface="Calibri" panose="020F0502020204030204" pitchFamily="34" charset="0"/>
              </a:rPr>
              <a:t> </a:t>
            </a:r>
            <a:br>
              <a:rPr lang="de-CH" sz="2400" dirty="0" smtClean="0">
                <a:latin typeface="Calibri" panose="020F0502020204030204" pitchFamily="34" charset="0"/>
                <a:cs typeface="Calibri" panose="020F0502020204030204" pitchFamily="34" charset="0"/>
              </a:rPr>
            </a:br>
            <a:r>
              <a:rPr lang="de-CH" sz="2400" dirty="0" smtClean="0">
                <a:latin typeface="Calibri" panose="020F0502020204030204" pitchFamily="34" charset="0"/>
                <a:cs typeface="Calibri" panose="020F0502020204030204" pitchFamily="34" charset="0"/>
              </a:rPr>
              <a:t>ist ein Fakt der spätmodernen Gesellschaft …</a:t>
            </a:r>
            <a:endParaRPr lang="de-CH" sz="2400" dirty="0">
              <a:latin typeface="Calibri" panose="020F0502020204030204" pitchFamily="34" charset="0"/>
              <a:cs typeface="Calibri" panose="020F0502020204030204" pitchFamily="34" charset="0"/>
            </a:endParaRPr>
          </a:p>
        </p:txBody>
      </p:sp>
      <p:sp>
        <p:nvSpPr>
          <p:cNvPr id="9" name="Textfeld 8"/>
          <p:cNvSpPr txBox="1"/>
          <p:nvPr/>
        </p:nvSpPr>
        <p:spPr>
          <a:xfrm>
            <a:off x="3275856" y="1950562"/>
            <a:ext cx="5445744" cy="2308324"/>
          </a:xfrm>
          <a:prstGeom prst="rect">
            <a:avLst/>
          </a:prstGeom>
          <a:noFill/>
        </p:spPr>
        <p:txBody>
          <a:bodyPr wrap="square" rtlCol="0">
            <a:spAutoFit/>
          </a:bodyPr>
          <a:lstStyle/>
          <a:p>
            <a:r>
              <a:rPr lang="de-CH" sz="2400" i="1" dirty="0" smtClean="0">
                <a:latin typeface="Calibri" panose="020F0502020204030204" pitchFamily="34" charset="0"/>
                <a:cs typeface="Calibri" panose="020F0502020204030204" pitchFamily="34" charset="0"/>
              </a:rPr>
              <a:t>"Wichtige Pfeiler des Kulturguts sind die gebauten Erinnerungsstücke, welche die Menschen daran erinnern, wo ihre Identitäten ihre Wurzeln haben, und die ihnen Heimat und Geborgenheit geben." </a:t>
            </a:r>
            <a:r>
              <a:rPr lang="de-CH" sz="2400" dirty="0" smtClean="0">
                <a:solidFill>
                  <a:srgbClr val="0070C0"/>
                </a:solidFill>
                <a:latin typeface="Calibri" panose="020F0502020204030204" pitchFamily="34" charset="0"/>
                <a:cs typeface="Calibri" panose="020F0502020204030204" pitchFamily="34" charset="0"/>
              </a:rPr>
              <a:t>Kantonsrätin Esther Haas, Zug, 27. 9. 2018</a:t>
            </a:r>
            <a:endParaRPr lang="de-CH" sz="24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51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gt;&#10;    &lt;TableOfContents&gt;&#10;      &lt;Id&gt;1673db5a-86e1-410c-898f-98b0ff357be3&lt;/Id&gt;&#10;      &lt;IdName&gt;TOC&lt;/IdName&gt;&#10;      &lt;Label&gt;&amp;lt;translate&amp;gt;Ribbon.New.TableOfContentBildBlau&amp;lt;/translate&amp;gt;&lt;/Label&gt;&#10;      &lt;ImageMso&gt;FileNew&lt;/ImageMso&gt;&#10;      &lt;Image&gt;&lt;/Image&gt;&#10;      &lt;ShowToc&gt;true&lt;/ShowToc&gt;&#10;      &lt;Layout&gt;Inhaltsverzeichnis&lt;/Layout&gt;&#10;      &lt;TableOfContentsTitle&gt;[[Translation(&quot;Doc.TOC&quot;)]]&lt;/TableOfContentsTitle&gt;&#10;      &lt;Insert&gt;Titelfolie&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fd4770b0-5314-4206-9591-90cbc81af137&lt;/Id&gt;&#10;      &lt;IdName&gt;TOCBild&lt;/IdName&gt;&#10;      &lt;Label&gt;&amp;lt;translate&amp;gt;Ribbon.New.TableOfContentBild&amp;lt;/translate&amp;gt;&lt;/Label&gt;&#10;      &lt;ImageMso&gt;FileNew&lt;/ImageMso&gt;&#10;      &lt;Image&gt;&lt;/Image&gt;&#10;      &lt;ShowToc&gt;true&lt;/ShowToc&gt;&#10;      &lt;Layout&gt;Inhaltsverzeichnis&lt;/Layout&gt;&#10;      &lt;TableOfContentsTitle&gt;[[Translation(&quot;Doc.TOCBild&quot;)]]&lt;/TableOfContentsTitle&gt;&#10;      &lt;Insert&gt;Titelfolie mit Bild&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a3dd2743-dbe9-4bd3-9da8-770644aea658&lt;/Id&gt;&#10;      &lt;IdName&gt;TOCMMZ&lt;/IdName&gt;&#10;      &lt;Label&gt;&amp;lt;translate&amp;gt;Ribbon.New.TableOfContentMMZ&amp;lt;/translate&amp;gt;&lt;/Label&gt;&#10;      &lt;ImageMso&gt;FileNew&lt;/ImageMso&gt;&#10;      &lt;Image&gt;&lt;/Image&gt;&#10;      &lt;ShowToc&gt;true&lt;/ShowToc&gt;&#10;      &lt;Layout&gt;Inhaltsverzeichnis&lt;/Layout&gt;&#10;      &lt;TableOfContentsTitle&gt;[[Translation(&quot;Doc.TOC&quot;)]]&lt;/TableOfContentsTitle&gt;&#10;      &lt;Insert&gt;Titelfolie MMZ&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2dbd1eef-f5f5-45f5-8ea1-229be2533ca2&lt;/Id&gt;&#10;      &lt;IdName&gt;TOCMMZBild&lt;/IdName&gt;&#10;      &lt;Label&gt;&amp;lt;translate&amp;gt;Ribbon.New.TableOfContentMMZBild&amp;lt;/translate&amp;gt;&lt;/Label&gt;&#10;      &lt;ImageMso&gt;FileNew&lt;/ImageMso&gt;&#10;      &lt;Image&gt;&lt;/Image&gt;&#10;      &lt;ShowToc&gt;true&lt;/ShowToc&gt;&#10;      &lt;Layout&gt;Inhaltsverzeichnis&lt;/Layout&gt;&#10;      &lt;TableOfContentsTitle&gt;[[Translation(&quot;Doc.TOC&quot;)]]&lt;/TableOfContentsTitle&gt;&#10;      &lt;Insert&gt;Titelfolie mit Bild MMZ&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Collection&gt;&#10;  &lt;ThemeDefinition&gt;&#10;    &lt;DefaultThemeDefinition&gt;[[MasterProperty(&quot;Organisation&quot;, &quot;PpThemesDefault&quot;)]]&lt;/DefaultThemeDefinition&gt;&#10;    &lt;PresentationThemeDefinition&gt;[[MasterProperty(&quot;Organisation&quot;, &quot;PpThemesPresentation&quot;)]]&lt;/PresentationThemeDefinition&gt;&#10;    &lt;SlideThemeDefinition&gt;[[MasterProperty(&quot;Organisation&quot;, &quot;PpThemesSlide&quot;)]]&lt;/SlideThemeDefinition&gt;&#10;    &lt;ObjectThemeDefinition&gt;[[MasterProperty(&quot;Organisation&quot;, &quot;PpThemesObject&quot;)]]&lt;/ObjectThemeDefinition&gt;&#10;  &lt;/ThemeDefinition&gt;&#10;  &lt;MasterProperties&gt;&#10;    &lt;MasterProperty Id=&quot;2004112217333376588294&quot;&gt;&#10;      &lt;Fields&gt;&#10;        &lt;Field Id=&quot;2011982347978498756646&quot; ShowField=&quot;false&quot; /&gt;&#10;        &lt;Field Id=&quot;2010032915520270663768&quot; ShowField=&quot;false&quot; /&gt;&#10;        &lt;Field Id=&quot;2010030416385012448864&quot; ShowField=&quot;false&quot; /&gt;&#10;        &lt;Field Id=&quot;2011239034983459735876&quot; ShowField=&quot;false&quot; /&gt;&#10;        &lt;Field Id=&quot;2014100610265167669887&quot; ShowField=&quot;false&quot; /&gt;&#10;        &lt;Field Id=&quot;2004111209284731179378&quot; ShowField=&quot;false&quot; /&gt;&#10;        &lt;Field Id=&quot;2012081319142576178905&quot; ShowField=&quot;false&quot; /&gt;&#10;        &lt;Field Id=&quot;2013120317003249804803&quot; ShowField=&quot;false&quot; /&gt;&#10;        &lt;Field Id=&quot;2004112217261556206966&quot; ShowField=&quot;false&quot; /&gt;&#10;        &lt;Field Id=&quot;2011973463486587459834&quot; ShowField=&quot;true&quot; /&gt;&#10;        &lt;Field Id=&quot;2011349845823498345623&quot; ShowField=&quot;true&quot; /&gt;&#10;        &lt;Field Id=&quot;2012112816114502279979&quot; ShowField=&quot;true&quot; /&gt;&#10;        &lt;Field Id=&quot;2005040809241304770672&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tag name="OAWWIZARDSTEPS" val="0|1|4"/>
  <p:tag name="ZOAWLANGID" val="2055"/>
  <p:tag name="OAWDOCPROPSOURCE" val="&lt;DocProps&gt;&lt;DocProp UID=&quot;2012060416091233306102&quot; EntryUID=&quot;2012101116113841656690&quot;&gt;&lt;Field Name=&quot;IDName&quot; Value=&quot;Departement Bildung, Kultur und Sport, Abteilung Kultur, Kantonale Denkmalpflege&quot;/&gt;&lt;Field Name=&quot;OrganisationLevel1&quot; Value=&quot;Departement &amp;#xA;Bildung, Kultur und Sport&quot;/&gt;&lt;Field Name=&quot;OrganisationLevel2&quot; Value=&quot;Abteilung Kultur&quot;/&gt;&lt;Field Name=&quot;OrganisationLevel3&quot; Value=&quot;Kantonale Denkmalpflege&quot;/&gt;&lt;Field Name=&quot;Project&quot; Value=&quot;&quot;/&gt;&lt;Field Name=&quot;OrganisationPowerPoint&quot; Value=&quot;DEPARTEMENT BILDUNG, KULTUR UND SPORT&quot;/&gt;&lt;Field Name=&quot;ExcelOrganisationLevel1&quot; Value=&quot;DEPARTEMENT BILDUNG, KULTUR UND SPORT&quot;/&gt;&lt;Field Name=&quot;ExcelOrganisationLevel2&quot; Value=&quot;Kantonale Denkmalpflege&quot;/&gt;&lt;Field Name=&quot;Address1&quot; Value=&quot;Bachstrasse 15, 5001 Aarau&quot;/&gt;&lt;Field Name=&quot;Address2&quot; Value=&quot;&quot;/&gt;&lt;Field Name=&quot;Address3&quot; Value=&quot;&quot;/&gt;&lt;Field Name=&quot;Address4&quot; Value=&quot;&quot;/&gt;&lt;Field Name=&quot;Address5&quot; Value=&quot;&quot;/&gt;&lt;Field Name=&quot;Address6&quot; Value=&quot;&quot;/&gt;&lt;Field Name=&quot;Telefon&quot; Value=&quot;062 835 23 40&quot;/&gt;&lt;Field Name=&quot;Fax&quot; Value=&quot;&quot;/&gt;&lt;Field Name=&quot;Email&quot; Value=&quot;denkmalpflege@ag.ch&quot;/&gt;&lt;Field Name=&quot;Internet&quot; Value=&quot;www.ag.ch/denkmalpflege&quot;/&gt;&lt;Field Name=&quot;City&quot; Value=&quot;&quot;/&gt;&lt;Field Name=&quot;WdA4LogoColorPortrait&quot; Value=&quot;%Logos%\KantonsWappen_A4portrait_color.2100.300.wmf&quot;/&gt;&lt;Field Name=&quot;WdA4LogoBlackWhitePortrait&quot; Value=&quot;%Logos%\KantonsWappen_A4portrait_bw.2100.300.wmf&quot;/&gt;&lt;Field Name=&quot;WdA4LogoColorQuer&quot; Value=&quot;%Logos%\KantonsWappen_A4landscape_color.2970.400.wmf&quot;/&gt;&lt;Field Name=&quot;WdA4LogoBlackWhiteQuer&quot; Value=&quot;%Logos%\KantonsWappen_A4landscape_bw.2970.400.wmf&quot;/&gt;&lt;Field Name=&quot;WdA5LogoColorQuer&quot; Value=&quot;%Logos%\KantonsWappen_A5landscape_color.2100.400.wmf&quot;/&gt;&lt;Field Name=&quot;WdA5LogoBlackWhiteQuer&quot; Value=&quot;%Logos%\KantonsWappen_A5landscape_bw.2100.400.wmf&quot;/&gt;&lt;Field Name=&quot;OlLogoSignature&quot; Value=&quot;&quot;/&gt;&lt;Field Name=&quot;PpThemesDefault&quot; Value=&quot;%Themes%\aargau.thmx&quot;/&gt;&lt;Field Name=&quot;PpThemesPresentation&quot; Value=&quot;%Themes%\aargau.thmx&quot;/&gt;&lt;Field Name=&quot;PpThemesSlide&quot; Value=&quot;%Themes%\aargau.thmx&quot;/&gt;&lt;Field Name=&quot;PpThemesObject&quot; Value=&quot;%Themes%\aargau.thmx&quot;/&gt;&lt;Field Name=&quot;Data_UID&quot; Value=&quot;2012101116113841656690&quot;/&gt;&lt;Field Name=&quot;Field_Name&quot; Value=&quot;&quot;/&gt;&lt;Field Name=&quot;Field_UID&quot; Value=&quot;&quot;/&gt;&lt;Field Name=&quot;ML_LCID&quot; Value=&quot;&quot;/&gt;&lt;Field Name=&quot;ML_Value&quot; Value=&quot;&quot;/&gt;&lt;/DocProp&gt;&lt;DocProp UID=&quot;2013021809120389038204&quot; EntryUID=&quot;2003121817293296325874&quot;&gt;&lt;Field Name=&quot;IDName&quot; Value=&quot;(Leer)&quot;/&gt;&lt;/DocProp&gt;&lt;DocProp UID=&quot;2006040509495284662868&quot; EntryUID=&quot;2017052208474826672111&quot;&gt;&lt;Field Name=&quot;IDName&quot; Value=&quot;Reto Nussbaumer, Kantonaler Denkmalpfleger, BKS&quot;/&gt;&lt;Field Name=&quot;Name&quot; Value=&quot;Reto Nussbaumer&quot;/&gt;&lt;Field Name=&quot;DirectPhone&quot; Value=&quot;062 835 23 48&quot;/&gt;&lt;Field Name=&quot;DirectFax&quot; Value=&quot;&quot;/&gt;&lt;Field Name=&quot;Mobile&quot; Value=&quot;&quot;/&gt;&lt;Field Name=&quot;EMail&quot; Value=&quot;reto.nussbaumer@ag.ch&quot;/&gt;&lt;Field Name=&quot;Function&quot; Value=&quot;Kantonaler Denkmalpfleger&quot;/&gt;&lt;Field Name=&quot;Signature&quot; Value=&quot;&quot;/&gt;&lt;Field Name=&quot;Initials&quot; Value=&quot;RNUU&quot;/&gt;&lt;Field Name=&quot;Title&quot; Value=&quot;lic. phil. I / MAS ETH&quot;/&gt;&lt;Field Name=&quot;Data_UID&quot; Value=&quot;2017052208474826672111&quot;/&gt;&lt;Field Name=&quot;Field_Name&quot; Value=&quot;&quot;/&gt;&lt;Field Name=&quot;Field_UID&quot; Value=&quot;&quot;/&gt;&lt;Field Name=&quot;ML_LCID&quot; Value=&quot;&quot;/&gt;&lt;Field Name=&quot;ML_Value&quot; Value=&quot;&quot;/&gt;&lt;/DocProp&gt;&lt;DocProp UID=&quot;2012060416083656157146&quot; EntryUID=&quot;2017052208474826672111&quot;&gt;&lt;Field Name=&quot;IDName&quot; Value=&quot;Reto Nussbaumer, Kantonaler Denkmalpfleger, BKS&quot;/&gt;&lt;Field Name=&quot;Name&quot; Value=&quot;Reto Nussbaumer&quot;/&gt;&lt;Field Name=&quot;DirectPhone&quot; Value=&quot;062 835 23 48&quot;/&gt;&lt;Field Name=&quot;DirectFax&quot; Value=&quot;&quot;/&gt;&lt;Field Name=&quot;Mobile&quot; Value=&quot;&quot;/&gt;&lt;Field Name=&quot;EMail&quot; Value=&quot;reto.nussbaumer@ag.ch&quot;/&gt;&lt;Field Name=&quot;Function&quot; Value=&quot;Kantonaler Denkmalpfleger&quot;/&gt;&lt;Field Name=&quot;Signature&quot; Value=&quot;&quot;/&gt;&lt;Field Name=&quot;Initials&quot; Value=&quot;RNUU&quot;/&gt;&lt;Field Name=&quot;Title&quot; Value=&quot;lic. phil. I / MAS ETH&quot;/&gt;&lt;Field Name=&quot;Data_UID&quot; Value=&quot;2017052208474826672111&quot;/&gt;&lt;Field Name=&quot;Field_Name&quot; Value=&quot;&quot;/&gt;&lt;Field Name=&quot;Field_UID&quot; Value=&quot;&quot;/&gt;&lt;Field Name=&quot;ML_LCID&quot; Value=&quot;&quot;/&gt;&lt;Field Name=&quot;ML_Value&quot; Value=&quot;&quot;/&gt;&lt;/DocProp&gt;&lt;DocProp UID=&quot;2013021809133888573589&quot; EntryUID=&quot;2003121817293296325874&quot;&gt;&lt;Field Name=&quot;IDName&quot; Value=&quot;(Leer)&quot;/&gt;&lt;/DocProp&gt;&lt;DocProp UID=&quot;2012060416093667830578&quot; EntryUID=&quot;2017052208474826672111&quot;&gt;&lt;Field Name=&quot;IDName&quot; Value=&quot;Reto Nussbaumer, Kantonaler Denkmalpfleger, BKS&quot;/&gt;&lt;Field Name=&quot;Name&quot; Value=&quot;Reto Nussbaumer&quot;/&gt;&lt;Field Name=&quot;DirectPhone&quot; Value=&quot;062 835 23 48&quot;/&gt;&lt;Field Name=&quot;DirectFax&quot; Value=&quot;&quot;/&gt;&lt;Field Name=&quot;Mobile&quot; Value=&quot;&quot;/&gt;&lt;Field Name=&quot;EMail&quot; Value=&quot;reto.nussbaumer@ag.ch&quot;/&gt;&lt;Field Name=&quot;Function&quot; Value=&quot;Kantonaler Denkmalpfleger&quot;/&gt;&lt;Field Name=&quot;Signature&quot; Value=&quot;&quot;/&gt;&lt;Field Name=&quot;Initials&quot; Value=&quot;RNUU&quot;/&gt;&lt;Field Name=&quot;Title&quot; Value=&quot;lic. phil. I / MAS ETH&quot;/&gt;&lt;Field Name=&quot;Data_UID&quot; Value=&quot;2017052208474826672111&quot;/&gt;&lt;Field Name=&quot;Field_Name&quot; Value=&quot;&quot;/&gt;&lt;Field Name=&quot;Field_UID&quot; Value=&quot;&quot;/&gt;&lt;Field Name=&quot;ML_LCID&quot; Value=&quot;&quot;/&gt;&lt;Field Name=&quot;ML_Value&quot; Value=&quot;&quot;/&gt;&lt;/DocProp&gt;&lt;DocProp UID=&quot;2003061115381095709037&quot; EntryUID=&quot;2003121817293296325874&quot;&gt;&lt;Field Name=&quot;IDName&quot; Value=&quot;(Leer)&quot;/&gt;&lt;/DocProp&gt;&lt;DocProp UID=&quot;2004112217333376588294&quot; EntryUID=&quot;2004123010144120300001&quot;&gt;&lt;Field UID=&quot;2011973463486587459834&quot; Name=&quot;PresentationTitle&quot; Value=&quot;Begrüssund&quot;/&gt;&lt;Field UID=&quot;2011349845823498345623&quot; Name=&quot;PresentationSubTitle&quot; Value=&quot;Reto Nussbaumer, Denkmalpfleger des Kantons Aargau&quot;/&gt;&lt;Field UID=&quot;2012112816114502279979&quot; Name=&quot;PresentationDate&quot; Value=&quot;16. November 2018&quot;/&gt;&lt;/DocProp&gt;&lt;/DocProps&gt;&#10;"/>
  <p:tag name="OFFICEATWORKPRESENTATIONPROJECTID" val="agch"/>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10;Zweite Ebene&#10;Dritte Ebene&#10;Vierte Ebene"/>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1.1 Titel durch Klicken bearbeiten"/>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10;Zweite Ebene&#10;Dritte Ebene&#10;Vierte Ebene"/>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3.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SubTitle&quot;)]] "/>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DocumentDate&quot;)]] "/>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Date&quot;)]]"/>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Translate(&quot;Doc.TOC&quot;)]]"/>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Inhaltsverzeichnis wird automatisch erstellt&#10;Zweite Ebene&#10;Dritte Ebene&#10;Vierte Ebene&#10;Fünfte Ebene"/>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SubTitle&quot;)]] "/>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DocumentDate&quot;)]] "/>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Date&quot;)]]"/>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quot;OrganisationPowerPoint&quot;)]]"/>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ranslate(&quot;Doc.TOC&quot;)]]"/>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Inhaltsverzeichnis wird automatisch erstellt&#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4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0;"/>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SubTitle&quot;)]] "/>
  <p:tag name="OFFICEATWORKSHAPETHEMENAME" val="aargau.thmx"/>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 name="OFFICEATWORKSHAPETHEMENAME" val="aargau.thmx"/>
</p:tagLst>
</file>

<file path=ppt/tags/tag46.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MasterProperty(&quot;CustomField&quot;,&quot;PresentationDate&quot;)]]"/>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Erste Ebene&#10;Zweite Ebene&#10;Dritte Ebene&#10;Vierte Ebene&#10;Fünfte Ebene"/>
</p:tagLst>
</file>

<file path=ppt/theme/theme1.xml><?xml version="1.0" encoding="utf-8"?>
<a:theme xmlns:a="http://schemas.openxmlformats.org/drawingml/2006/main" name="aargau">
  <a:themeElements>
    <a:clrScheme name="Aargau">
      <a:dk1>
        <a:sysClr val="windowText" lastClr="000000"/>
      </a:dk1>
      <a:lt1>
        <a:sysClr val="window" lastClr="FFFFFF"/>
      </a:lt1>
      <a:dk2>
        <a:srgbClr val="1F497D"/>
      </a:dk2>
      <a:lt2>
        <a:srgbClr val="EEECE1"/>
      </a:lt2>
      <a:accent1>
        <a:srgbClr val="0096DF"/>
      </a:accent1>
      <a:accent2>
        <a:srgbClr val="C6E2F6"/>
      </a:accent2>
      <a:accent3>
        <a:srgbClr val="7F501F"/>
      </a:accent3>
      <a:accent4>
        <a:srgbClr val="EAE2DA"/>
      </a:accent4>
      <a:accent5>
        <a:srgbClr val="787878"/>
      </a:accent5>
      <a:accent6>
        <a:srgbClr val="C8C8C8"/>
      </a:accent6>
      <a:hlink>
        <a:srgbClr val="0096DF"/>
      </a:hlink>
      <a:folHlink>
        <a:srgbClr val="787878"/>
      </a:folHlink>
    </a:clrScheme>
    <a:fontScheme name="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DesignTheme>aargau.thmx</DesignTheme>
</file>

<file path=customXml/itemProps1.xml><?xml version="1.0" encoding="utf-8"?>
<ds:datastoreItem xmlns:ds="http://schemas.openxmlformats.org/officeDocument/2006/customXml" ds:itemID="{F146666C-E6E9-4C46-9AF3-42D3859C86CC}">
  <ds:schemaRefs/>
</ds:datastoreItem>
</file>

<file path=docProps/app.xml><?xml version="1.0" encoding="utf-8"?>
<Properties xmlns="http://schemas.openxmlformats.org/officeDocument/2006/extended-properties" xmlns:vt="http://schemas.openxmlformats.org/officeDocument/2006/docPropsVTypes">
  <Template>aargau</Template>
  <TotalTime>0</TotalTime>
  <Words>694</Words>
  <Application>Microsoft Office PowerPoint</Application>
  <PresentationFormat>Bildschirmpräsentation (4:3)</PresentationFormat>
  <Paragraphs>42</Paragraphs>
  <Slides>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Cambria</vt:lpstr>
      <vt:lpstr>aargau</vt:lpstr>
      <vt:lpstr>PowerPoint-Präsentation</vt:lpstr>
      <vt:lpstr>PowerPoint-Präsentation</vt:lpstr>
      <vt:lpstr>PowerPoint-Präsentation</vt:lpstr>
      <vt:lpstr>PowerPoint-Präsentation</vt:lpstr>
      <vt:lpstr>PowerPoint-Präsentation</vt:lpstr>
      <vt:lpstr>PowerPoint-Präsentation</vt:lpstr>
    </vt:vector>
  </TitlesOfParts>
  <Company>officeatwork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Vorburger</dc:creator>
  <cp:lastModifiedBy>Nussbaumer Reto  BKSDP</cp:lastModifiedBy>
  <cp:revision>39</cp:revision>
  <dcterms:created xsi:type="dcterms:W3CDTF">2012-10-30T16:07:25Z</dcterms:created>
  <dcterms:modified xsi:type="dcterms:W3CDTF">2018-11-15T08:01:40Z</dcterms:modified>
</cp:coreProperties>
</file>